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1483428"/>
            <a:ext cx="7894320" cy="41218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148" y="1320545"/>
            <a:ext cx="575970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4652" y="2527807"/>
            <a:ext cx="3774694" cy="175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23566" y="6495389"/>
            <a:ext cx="322834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Relationship Id="rId20" Type="http://schemas.openxmlformats.org/officeDocument/2006/relationships/image" Target="../media/image262.png"/><Relationship Id="rId21" Type="http://schemas.openxmlformats.org/officeDocument/2006/relationships/image" Target="../media/image263.png"/><Relationship Id="rId22" Type="http://schemas.openxmlformats.org/officeDocument/2006/relationships/image" Target="../media/image264.png"/><Relationship Id="rId23" Type="http://schemas.openxmlformats.org/officeDocument/2006/relationships/image" Target="../media/image265.png"/><Relationship Id="rId24" Type="http://schemas.openxmlformats.org/officeDocument/2006/relationships/image" Target="../media/image266.png"/><Relationship Id="rId25" Type="http://schemas.openxmlformats.org/officeDocument/2006/relationships/image" Target="../media/image267.png"/><Relationship Id="rId26" Type="http://schemas.openxmlformats.org/officeDocument/2006/relationships/image" Target="../media/image268.png"/><Relationship Id="rId27" Type="http://schemas.openxmlformats.org/officeDocument/2006/relationships/image" Target="../media/image269.png"/><Relationship Id="rId28" Type="http://schemas.openxmlformats.org/officeDocument/2006/relationships/image" Target="../media/image270.png"/><Relationship Id="rId29" Type="http://schemas.openxmlformats.org/officeDocument/2006/relationships/image" Target="../media/image271.png"/><Relationship Id="rId30" Type="http://schemas.openxmlformats.org/officeDocument/2006/relationships/image" Target="../media/image272.png"/><Relationship Id="rId31" Type="http://schemas.openxmlformats.org/officeDocument/2006/relationships/image" Target="../media/image273.png"/><Relationship Id="rId32" Type="http://schemas.openxmlformats.org/officeDocument/2006/relationships/image" Target="../media/image274.png"/><Relationship Id="rId33" Type="http://schemas.openxmlformats.org/officeDocument/2006/relationships/image" Target="../media/image275.png"/><Relationship Id="rId34" Type="http://schemas.openxmlformats.org/officeDocument/2006/relationships/image" Target="../media/image276.png"/><Relationship Id="rId35" Type="http://schemas.openxmlformats.org/officeDocument/2006/relationships/image" Target="../media/image277.png"/><Relationship Id="rId36" Type="http://schemas.openxmlformats.org/officeDocument/2006/relationships/image" Target="../media/image278.png"/><Relationship Id="rId37" Type="http://schemas.openxmlformats.org/officeDocument/2006/relationships/image" Target="../media/image279.png"/><Relationship Id="rId38" Type="http://schemas.openxmlformats.org/officeDocument/2006/relationships/image" Target="../media/image280.png"/><Relationship Id="rId39" Type="http://schemas.openxmlformats.org/officeDocument/2006/relationships/image" Target="../media/image281.png"/><Relationship Id="rId40" Type="http://schemas.openxmlformats.org/officeDocument/2006/relationships/image" Target="../media/image282.png"/><Relationship Id="rId41" Type="http://schemas.openxmlformats.org/officeDocument/2006/relationships/image" Target="../media/image283.png"/><Relationship Id="rId42" Type="http://schemas.openxmlformats.org/officeDocument/2006/relationships/image" Target="../media/image284.png"/><Relationship Id="rId43" Type="http://schemas.openxmlformats.org/officeDocument/2006/relationships/image" Target="../media/image285.png"/><Relationship Id="rId44" Type="http://schemas.openxmlformats.org/officeDocument/2006/relationships/image" Target="../media/image286.png"/><Relationship Id="rId45" Type="http://schemas.openxmlformats.org/officeDocument/2006/relationships/image" Target="../media/image287.png"/><Relationship Id="rId46" Type="http://schemas.openxmlformats.org/officeDocument/2006/relationships/image" Target="../media/image288.png"/><Relationship Id="rId47" Type="http://schemas.openxmlformats.org/officeDocument/2006/relationships/image" Target="../media/image289.png"/><Relationship Id="rId48" Type="http://schemas.openxmlformats.org/officeDocument/2006/relationships/image" Target="../media/image290.png"/><Relationship Id="rId49" Type="http://schemas.openxmlformats.org/officeDocument/2006/relationships/image" Target="../media/image291.png"/><Relationship Id="rId50" Type="http://schemas.openxmlformats.org/officeDocument/2006/relationships/image" Target="../media/image292.png"/><Relationship Id="rId51" Type="http://schemas.openxmlformats.org/officeDocument/2006/relationships/image" Target="../media/image293.png"/><Relationship Id="rId52" Type="http://schemas.openxmlformats.org/officeDocument/2006/relationships/image" Target="../media/image294.png"/><Relationship Id="rId53" Type="http://schemas.openxmlformats.org/officeDocument/2006/relationships/image" Target="../media/image295.png"/><Relationship Id="rId54" Type="http://schemas.openxmlformats.org/officeDocument/2006/relationships/image" Target="../media/image296.png"/><Relationship Id="rId55" Type="http://schemas.openxmlformats.org/officeDocument/2006/relationships/image" Target="../media/image297.png"/><Relationship Id="rId56" Type="http://schemas.openxmlformats.org/officeDocument/2006/relationships/image" Target="../media/image298.png"/><Relationship Id="rId57" Type="http://schemas.openxmlformats.org/officeDocument/2006/relationships/image" Target="../media/image299.png"/><Relationship Id="rId58" Type="http://schemas.openxmlformats.org/officeDocument/2006/relationships/image" Target="../media/image300.png"/><Relationship Id="rId59" Type="http://schemas.openxmlformats.org/officeDocument/2006/relationships/image" Target="../media/image301.png"/><Relationship Id="rId60" Type="http://schemas.openxmlformats.org/officeDocument/2006/relationships/image" Target="../media/image302.png"/><Relationship Id="rId61" Type="http://schemas.openxmlformats.org/officeDocument/2006/relationships/image" Target="../media/image303.png"/><Relationship Id="rId62" Type="http://schemas.openxmlformats.org/officeDocument/2006/relationships/image" Target="../media/image304.png"/><Relationship Id="rId63" Type="http://schemas.openxmlformats.org/officeDocument/2006/relationships/image" Target="../media/image3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Relationship Id="rId16" Type="http://schemas.openxmlformats.org/officeDocument/2006/relationships/image" Target="../media/image320.png"/><Relationship Id="rId17" Type="http://schemas.openxmlformats.org/officeDocument/2006/relationships/image" Target="../media/image321.png"/><Relationship Id="rId18" Type="http://schemas.openxmlformats.org/officeDocument/2006/relationships/image" Target="../media/image322.png"/><Relationship Id="rId19" Type="http://schemas.openxmlformats.org/officeDocument/2006/relationships/image" Target="../media/image323.png"/><Relationship Id="rId20" Type="http://schemas.openxmlformats.org/officeDocument/2006/relationships/image" Target="../media/image324.png"/><Relationship Id="rId21" Type="http://schemas.openxmlformats.org/officeDocument/2006/relationships/image" Target="../media/image325.png"/><Relationship Id="rId22" Type="http://schemas.openxmlformats.org/officeDocument/2006/relationships/image" Target="../media/image326.png"/><Relationship Id="rId23" Type="http://schemas.openxmlformats.org/officeDocument/2006/relationships/image" Target="../media/image327.png"/><Relationship Id="rId24" Type="http://schemas.openxmlformats.org/officeDocument/2006/relationships/image" Target="../media/image328.png"/><Relationship Id="rId25" Type="http://schemas.openxmlformats.org/officeDocument/2006/relationships/image" Target="../media/image329.png"/><Relationship Id="rId26" Type="http://schemas.openxmlformats.org/officeDocument/2006/relationships/image" Target="../media/image330.png"/><Relationship Id="rId27" Type="http://schemas.openxmlformats.org/officeDocument/2006/relationships/image" Target="../media/image331.png"/><Relationship Id="rId28" Type="http://schemas.openxmlformats.org/officeDocument/2006/relationships/image" Target="../media/image332.png"/><Relationship Id="rId29" Type="http://schemas.openxmlformats.org/officeDocument/2006/relationships/image" Target="../media/image333.png"/><Relationship Id="rId30" Type="http://schemas.openxmlformats.org/officeDocument/2006/relationships/image" Target="../media/image334.png"/><Relationship Id="rId31" Type="http://schemas.openxmlformats.org/officeDocument/2006/relationships/image" Target="../media/image335.png"/><Relationship Id="rId32" Type="http://schemas.openxmlformats.org/officeDocument/2006/relationships/image" Target="../media/image336.png"/><Relationship Id="rId33" Type="http://schemas.openxmlformats.org/officeDocument/2006/relationships/image" Target="../media/image337.png"/><Relationship Id="rId34" Type="http://schemas.openxmlformats.org/officeDocument/2006/relationships/image" Target="../media/image338.png"/><Relationship Id="rId35" Type="http://schemas.openxmlformats.org/officeDocument/2006/relationships/image" Target="../media/image339.png"/><Relationship Id="rId36" Type="http://schemas.openxmlformats.org/officeDocument/2006/relationships/image" Target="../media/image340.png"/><Relationship Id="rId37" Type="http://schemas.openxmlformats.org/officeDocument/2006/relationships/image" Target="../media/image341.png"/><Relationship Id="rId38" Type="http://schemas.openxmlformats.org/officeDocument/2006/relationships/image" Target="../media/image342.png"/><Relationship Id="rId39" Type="http://schemas.openxmlformats.org/officeDocument/2006/relationships/image" Target="../media/image343.png"/><Relationship Id="rId40" Type="http://schemas.openxmlformats.org/officeDocument/2006/relationships/image" Target="../media/image344.png"/><Relationship Id="rId41" Type="http://schemas.openxmlformats.org/officeDocument/2006/relationships/image" Target="../media/image345.png"/><Relationship Id="rId42" Type="http://schemas.openxmlformats.org/officeDocument/2006/relationships/image" Target="../media/image346.png"/><Relationship Id="rId43" Type="http://schemas.openxmlformats.org/officeDocument/2006/relationships/image" Target="../media/image347.png"/><Relationship Id="rId44" Type="http://schemas.openxmlformats.org/officeDocument/2006/relationships/image" Target="../media/image348.png"/><Relationship Id="rId45" Type="http://schemas.openxmlformats.org/officeDocument/2006/relationships/image" Target="../media/image349.png"/><Relationship Id="rId46" Type="http://schemas.openxmlformats.org/officeDocument/2006/relationships/image" Target="../media/image350.png"/><Relationship Id="rId47" Type="http://schemas.openxmlformats.org/officeDocument/2006/relationships/image" Target="../media/image351.png"/><Relationship Id="rId48" Type="http://schemas.openxmlformats.org/officeDocument/2006/relationships/image" Target="../media/image352.png"/><Relationship Id="rId49" Type="http://schemas.openxmlformats.org/officeDocument/2006/relationships/image" Target="../media/image353.png"/><Relationship Id="rId50" Type="http://schemas.openxmlformats.org/officeDocument/2006/relationships/image" Target="../media/image354.png"/><Relationship Id="rId51" Type="http://schemas.openxmlformats.org/officeDocument/2006/relationships/image" Target="../media/image355.png"/><Relationship Id="rId52" Type="http://schemas.openxmlformats.org/officeDocument/2006/relationships/image" Target="../media/image356.png"/><Relationship Id="rId53" Type="http://schemas.openxmlformats.org/officeDocument/2006/relationships/image" Target="../media/image357.png"/><Relationship Id="rId54" Type="http://schemas.openxmlformats.org/officeDocument/2006/relationships/image" Target="../media/image358.png"/><Relationship Id="rId55" Type="http://schemas.openxmlformats.org/officeDocument/2006/relationships/image" Target="../media/image359.png"/><Relationship Id="rId56" Type="http://schemas.openxmlformats.org/officeDocument/2006/relationships/image" Target="../media/image360.png"/><Relationship Id="rId57" Type="http://schemas.openxmlformats.org/officeDocument/2006/relationships/image" Target="../media/image361.png"/><Relationship Id="rId58" Type="http://schemas.openxmlformats.org/officeDocument/2006/relationships/image" Target="../media/image362.png"/><Relationship Id="rId59" Type="http://schemas.openxmlformats.org/officeDocument/2006/relationships/image" Target="../media/image363.png"/><Relationship Id="rId60" Type="http://schemas.openxmlformats.org/officeDocument/2006/relationships/image" Target="../media/image3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08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47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Relationship Id="rId14" Type="http://schemas.openxmlformats.org/officeDocument/2006/relationships/image" Target="../media/image309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Relationship Id="rId18" Type="http://schemas.openxmlformats.org/officeDocument/2006/relationships/image" Target="../media/image378.png"/><Relationship Id="rId19" Type="http://schemas.openxmlformats.org/officeDocument/2006/relationships/image" Target="../media/image379.png"/><Relationship Id="rId20" Type="http://schemas.openxmlformats.org/officeDocument/2006/relationships/image" Target="../media/image380.png"/><Relationship Id="rId21" Type="http://schemas.openxmlformats.org/officeDocument/2006/relationships/image" Target="../media/image323.png"/><Relationship Id="rId22" Type="http://schemas.openxmlformats.org/officeDocument/2006/relationships/image" Target="../media/image381.png"/><Relationship Id="rId23" Type="http://schemas.openxmlformats.org/officeDocument/2006/relationships/image" Target="../media/image382.png"/><Relationship Id="rId24" Type="http://schemas.openxmlformats.org/officeDocument/2006/relationships/image" Target="../media/image383.png"/><Relationship Id="rId25" Type="http://schemas.openxmlformats.org/officeDocument/2006/relationships/image" Target="../media/image384.png"/><Relationship Id="rId26" Type="http://schemas.openxmlformats.org/officeDocument/2006/relationships/image" Target="../media/image317.png"/><Relationship Id="rId27" Type="http://schemas.openxmlformats.org/officeDocument/2006/relationships/image" Target="../media/image385.png"/><Relationship Id="rId28" Type="http://schemas.openxmlformats.org/officeDocument/2006/relationships/image" Target="../media/image386.png"/><Relationship Id="rId29" Type="http://schemas.openxmlformats.org/officeDocument/2006/relationships/image" Target="../media/image387.png"/><Relationship Id="rId30" Type="http://schemas.openxmlformats.org/officeDocument/2006/relationships/image" Target="../media/image388.png"/><Relationship Id="rId31" Type="http://schemas.openxmlformats.org/officeDocument/2006/relationships/image" Target="../media/image350.png"/><Relationship Id="rId32" Type="http://schemas.openxmlformats.org/officeDocument/2006/relationships/image" Target="../media/image389.png"/><Relationship Id="rId33" Type="http://schemas.openxmlformats.org/officeDocument/2006/relationships/image" Target="../media/image390.png"/><Relationship Id="rId34" Type="http://schemas.openxmlformats.org/officeDocument/2006/relationships/image" Target="../media/image391.png"/><Relationship Id="rId35" Type="http://schemas.openxmlformats.org/officeDocument/2006/relationships/image" Target="../media/image392.png"/><Relationship Id="rId36" Type="http://schemas.openxmlformats.org/officeDocument/2006/relationships/image" Target="../media/image393.png"/><Relationship Id="rId37" Type="http://schemas.openxmlformats.org/officeDocument/2006/relationships/image" Target="../media/image394.png"/><Relationship Id="rId38" Type="http://schemas.openxmlformats.org/officeDocument/2006/relationships/image" Target="../media/image395.png"/><Relationship Id="rId39" Type="http://schemas.openxmlformats.org/officeDocument/2006/relationships/image" Target="../media/image313.png"/><Relationship Id="rId40" Type="http://schemas.openxmlformats.org/officeDocument/2006/relationships/image" Target="../media/image396.png"/><Relationship Id="rId41" Type="http://schemas.openxmlformats.org/officeDocument/2006/relationships/image" Target="../media/image397.png"/><Relationship Id="rId42" Type="http://schemas.openxmlformats.org/officeDocument/2006/relationships/image" Target="../media/image398.png"/><Relationship Id="rId43" Type="http://schemas.openxmlformats.org/officeDocument/2006/relationships/image" Target="../media/image399.png"/><Relationship Id="rId44" Type="http://schemas.openxmlformats.org/officeDocument/2006/relationships/image" Target="../media/image300.png"/><Relationship Id="rId45" Type="http://schemas.openxmlformats.org/officeDocument/2006/relationships/image" Target="../media/image400.png"/><Relationship Id="rId46" Type="http://schemas.openxmlformats.org/officeDocument/2006/relationships/image" Target="../media/image315.png"/><Relationship Id="rId47" Type="http://schemas.openxmlformats.org/officeDocument/2006/relationships/image" Target="../media/image343.png"/><Relationship Id="rId48" Type="http://schemas.openxmlformats.org/officeDocument/2006/relationships/image" Target="../media/image344.png"/><Relationship Id="rId49" Type="http://schemas.openxmlformats.org/officeDocument/2006/relationships/image" Target="../media/image401.png"/><Relationship Id="rId50" Type="http://schemas.openxmlformats.org/officeDocument/2006/relationships/image" Target="../media/image330.png"/><Relationship Id="rId51" Type="http://schemas.openxmlformats.org/officeDocument/2006/relationships/image" Target="../media/image402.png"/><Relationship Id="rId52" Type="http://schemas.openxmlformats.org/officeDocument/2006/relationships/image" Target="../media/image403.png"/><Relationship Id="rId53" Type="http://schemas.openxmlformats.org/officeDocument/2006/relationships/image" Target="../media/image404.png"/><Relationship Id="rId54" Type="http://schemas.openxmlformats.org/officeDocument/2006/relationships/image" Target="../media/image405.png"/><Relationship Id="rId55" Type="http://schemas.openxmlformats.org/officeDocument/2006/relationships/image" Target="../media/image406.png"/><Relationship Id="rId56" Type="http://schemas.openxmlformats.org/officeDocument/2006/relationships/image" Target="../media/image407.png"/><Relationship Id="rId57" Type="http://schemas.openxmlformats.org/officeDocument/2006/relationships/image" Target="../media/image408.png"/><Relationship Id="rId58" Type="http://schemas.openxmlformats.org/officeDocument/2006/relationships/image" Target="../media/image409.png"/><Relationship Id="rId59" Type="http://schemas.openxmlformats.org/officeDocument/2006/relationships/image" Target="../media/image410.png"/><Relationship Id="rId60" Type="http://schemas.openxmlformats.org/officeDocument/2006/relationships/image" Target="../media/image411.png"/><Relationship Id="rId61" Type="http://schemas.openxmlformats.org/officeDocument/2006/relationships/image" Target="../media/image412.png"/><Relationship Id="rId62" Type="http://schemas.openxmlformats.org/officeDocument/2006/relationships/image" Target="../media/image413.png"/><Relationship Id="rId63" Type="http://schemas.openxmlformats.org/officeDocument/2006/relationships/image" Target="../media/image414.png"/><Relationship Id="rId64" Type="http://schemas.openxmlformats.org/officeDocument/2006/relationships/image" Target="../media/image415.png"/><Relationship Id="rId65" Type="http://schemas.openxmlformats.org/officeDocument/2006/relationships/image" Target="../media/image416.png"/><Relationship Id="rId66" Type="http://schemas.openxmlformats.org/officeDocument/2006/relationships/image" Target="../media/image417.png"/><Relationship Id="rId67" Type="http://schemas.openxmlformats.org/officeDocument/2006/relationships/image" Target="../media/image418.png"/><Relationship Id="rId68" Type="http://schemas.openxmlformats.org/officeDocument/2006/relationships/image" Target="../media/image419.png"/><Relationship Id="rId69" Type="http://schemas.openxmlformats.org/officeDocument/2006/relationships/image" Target="../media/image4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Relationship Id="rId26" Type="http://schemas.openxmlformats.org/officeDocument/2006/relationships/image" Target="../media/image445.png"/><Relationship Id="rId27" Type="http://schemas.openxmlformats.org/officeDocument/2006/relationships/image" Target="../media/image446.png"/><Relationship Id="rId28" Type="http://schemas.openxmlformats.org/officeDocument/2006/relationships/image" Target="../media/image447.png"/><Relationship Id="rId29" Type="http://schemas.openxmlformats.org/officeDocument/2006/relationships/image" Target="../media/image448.png"/><Relationship Id="rId30" Type="http://schemas.openxmlformats.org/officeDocument/2006/relationships/image" Target="../media/image449.png"/><Relationship Id="rId31" Type="http://schemas.openxmlformats.org/officeDocument/2006/relationships/image" Target="../media/image450.png"/><Relationship Id="rId32" Type="http://schemas.openxmlformats.org/officeDocument/2006/relationships/image" Target="../media/image451.png"/><Relationship Id="rId33" Type="http://schemas.openxmlformats.org/officeDocument/2006/relationships/image" Target="../media/image452.png"/><Relationship Id="rId34" Type="http://schemas.openxmlformats.org/officeDocument/2006/relationships/image" Target="../media/image453.png"/><Relationship Id="rId35" Type="http://schemas.openxmlformats.org/officeDocument/2006/relationships/image" Target="../media/image454.png"/><Relationship Id="rId36" Type="http://schemas.openxmlformats.org/officeDocument/2006/relationships/image" Target="../media/image455.png"/><Relationship Id="rId37" Type="http://schemas.openxmlformats.org/officeDocument/2006/relationships/image" Target="../media/image456.png"/><Relationship Id="rId38" Type="http://schemas.openxmlformats.org/officeDocument/2006/relationships/image" Target="../media/image457.png"/><Relationship Id="rId39" Type="http://schemas.openxmlformats.org/officeDocument/2006/relationships/image" Target="../media/image458.png"/><Relationship Id="rId40" Type="http://schemas.openxmlformats.org/officeDocument/2006/relationships/image" Target="../media/image459.png"/><Relationship Id="rId41" Type="http://schemas.openxmlformats.org/officeDocument/2006/relationships/image" Target="../media/image460.png"/><Relationship Id="rId42" Type="http://schemas.openxmlformats.org/officeDocument/2006/relationships/image" Target="../media/image461.png"/><Relationship Id="rId43" Type="http://schemas.openxmlformats.org/officeDocument/2006/relationships/image" Target="../media/image462.png"/><Relationship Id="rId44" Type="http://schemas.openxmlformats.org/officeDocument/2006/relationships/image" Target="../media/image463.png"/><Relationship Id="rId45" Type="http://schemas.openxmlformats.org/officeDocument/2006/relationships/image" Target="../media/image464.png"/><Relationship Id="rId46" Type="http://schemas.openxmlformats.org/officeDocument/2006/relationships/image" Target="../media/image465.png"/><Relationship Id="rId47" Type="http://schemas.openxmlformats.org/officeDocument/2006/relationships/image" Target="../media/image466.png"/><Relationship Id="rId48" Type="http://schemas.openxmlformats.org/officeDocument/2006/relationships/image" Target="../media/image467.png"/><Relationship Id="rId49" Type="http://schemas.openxmlformats.org/officeDocument/2006/relationships/image" Target="../media/image468.png"/><Relationship Id="rId50" Type="http://schemas.openxmlformats.org/officeDocument/2006/relationships/image" Target="../media/image469.png"/><Relationship Id="rId51" Type="http://schemas.openxmlformats.org/officeDocument/2006/relationships/image" Target="../media/image470.png"/><Relationship Id="rId52" Type="http://schemas.openxmlformats.org/officeDocument/2006/relationships/image" Target="../media/image471.png"/><Relationship Id="rId53" Type="http://schemas.openxmlformats.org/officeDocument/2006/relationships/image" Target="../media/image472.png"/><Relationship Id="rId54" Type="http://schemas.openxmlformats.org/officeDocument/2006/relationships/image" Target="../media/image473.png"/><Relationship Id="rId55" Type="http://schemas.openxmlformats.org/officeDocument/2006/relationships/image" Target="../media/image474.png"/><Relationship Id="rId56" Type="http://schemas.openxmlformats.org/officeDocument/2006/relationships/image" Target="../media/image475.png"/><Relationship Id="rId57" Type="http://schemas.openxmlformats.org/officeDocument/2006/relationships/image" Target="../media/image476.png"/><Relationship Id="rId58" Type="http://schemas.openxmlformats.org/officeDocument/2006/relationships/image" Target="../media/image477.png"/><Relationship Id="rId59" Type="http://schemas.openxmlformats.org/officeDocument/2006/relationships/image" Target="../media/image478.png"/><Relationship Id="rId60" Type="http://schemas.openxmlformats.org/officeDocument/2006/relationships/image" Target="../media/image479.png"/><Relationship Id="rId61" Type="http://schemas.openxmlformats.org/officeDocument/2006/relationships/image" Target="../media/image480.png"/><Relationship Id="rId62" Type="http://schemas.openxmlformats.org/officeDocument/2006/relationships/image" Target="../media/image481.png"/><Relationship Id="rId63" Type="http://schemas.openxmlformats.org/officeDocument/2006/relationships/image" Target="../media/image482.png"/><Relationship Id="rId64" Type="http://schemas.openxmlformats.org/officeDocument/2006/relationships/image" Target="../media/image483.png"/><Relationship Id="rId65" Type="http://schemas.openxmlformats.org/officeDocument/2006/relationships/image" Target="../media/image484.png"/><Relationship Id="rId66" Type="http://schemas.openxmlformats.org/officeDocument/2006/relationships/image" Target="../media/image485.png"/><Relationship Id="rId67" Type="http://schemas.openxmlformats.org/officeDocument/2006/relationships/image" Target="../media/image486.png"/><Relationship Id="rId68" Type="http://schemas.openxmlformats.org/officeDocument/2006/relationships/image" Target="../media/image487.png"/><Relationship Id="rId69" Type="http://schemas.openxmlformats.org/officeDocument/2006/relationships/image" Target="../media/image488.png"/><Relationship Id="rId70" Type="http://schemas.openxmlformats.org/officeDocument/2006/relationships/image" Target="../media/image489.png"/><Relationship Id="rId71" Type="http://schemas.openxmlformats.org/officeDocument/2006/relationships/image" Target="../media/image490.png"/><Relationship Id="rId72" Type="http://schemas.openxmlformats.org/officeDocument/2006/relationships/image" Target="../media/image491.png"/><Relationship Id="rId73" Type="http://schemas.openxmlformats.org/officeDocument/2006/relationships/image" Target="../media/image492.png"/><Relationship Id="rId74" Type="http://schemas.openxmlformats.org/officeDocument/2006/relationships/image" Target="../media/image493.png"/><Relationship Id="rId75" Type="http://schemas.openxmlformats.org/officeDocument/2006/relationships/image" Target="../media/image127.png"/><Relationship Id="rId76" Type="http://schemas.openxmlformats.org/officeDocument/2006/relationships/image" Target="../media/image494.png"/><Relationship Id="rId77" Type="http://schemas.openxmlformats.org/officeDocument/2006/relationships/image" Target="../media/image495.png"/><Relationship Id="rId78" Type="http://schemas.openxmlformats.org/officeDocument/2006/relationships/image" Target="../media/image496.png"/><Relationship Id="rId79" Type="http://schemas.openxmlformats.org/officeDocument/2006/relationships/image" Target="../media/image497.png"/><Relationship Id="rId80" Type="http://schemas.openxmlformats.org/officeDocument/2006/relationships/image" Target="../media/image498.png"/><Relationship Id="rId81" Type="http://schemas.openxmlformats.org/officeDocument/2006/relationships/image" Target="../media/image499.png"/><Relationship Id="rId82" Type="http://schemas.openxmlformats.org/officeDocument/2006/relationships/image" Target="../media/image500.png"/><Relationship Id="rId83" Type="http://schemas.openxmlformats.org/officeDocument/2006/relationships/image" Target="../media/image501.png"/><Relationship Id="rId84" Type="http://schemas.openxmlformats.org/officeDocument/2006/relationships/image" Target="../media/image502.png"/><Relationship Id="rId85" Type="http://schemas.openxmlformats.org/officeDocument/2006/relationships/image" Target="../media/image503.png"/><Relationship Id="rId86" Type="http://schemas.openxmlformats.org/officeDocument/2006/relationships/image" Target="../media/image504.png"/><Relationship Id="rId87" Type="http://schemas.openxmlformats.org/officeDocument/2006/relationships/image" Target="../media/image50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7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image" Target="../media/image60.png"/><Relationship Id="rId43" Type="http://schemas.openxmlformats.org/officeDocument/2006/relationships/image" Target="../media/image61.pn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64.png"/><Relationship Id="rId47" Type="http://schemas.openxmlformats.org/officeDocument/2006/relationships/image" Target="../media/image65.png"/><Relationship Id="rId48" Type="http://schemas.openxmlformats.org/officeDocument/2006/relationships/image" Target="../media/image66.png"/><Relationship Id="rId49" Type="http://schemas.openxmlformats.org/officeDocument/2006/relationships/image" Target="../media/image67.png"/><Relationship Id="rId50" Type="http://schemas.openxmlformats.org/officeDocument/2006/relationships/image" Target="../media/image68.png"/><Relationship Id="rId51" Type="http://schemas.openxmlformats.org/officeDocument/2006/relationships/image" Target="../media/image69.png"/><Relationship Id="rId52" Type="http://schemas.openxmlformats.org/officeDocument/2006/relationships/image" Target="../media/image70.png"/><Relationship Id="rId53" Type="http://schemas.openxmlformats.org/officeDocument/2006/relationships/image" Target="../media/image71.png"/><Relationship Id="rId54" Type="http://schemas.openxmlformats.org/officeDocument/2006/relationships/image" Target="../media/image72.png"/><Relationship Id="rId55" Type="http://schemas.openxmlformats.org/officeDocument/2006/relationships/image" Target="../media/image73.png"/><Relationship Id="rId56" Type="http://schemas.openxmlformats.org/officeDocument/2006/relationships/image" Target="../media/image74.png"/><Relationship Id="rId57" Type="http://schemas.openxmlformats.org/officeDocument/2006/relationships/image" Target="../media/image75.png"/><Relationship Id="rId58" Type="http://schemas.openxmlformats.org/officeDocument/2006/relationships/image" Target="../media/image76.png"/><Relationship Id="rId59" Type="http://schemas.openxmlformats.org/officeDocument/2006/relationships/image" Target="../media/image77.png"/><Relationship Id="rId60" Type="http://schemas.openxmlformats.org/officeDocument/2006/relationships/image" Target="../media/image78.png"/><Relationship Id="rId61" Type="http://schemas.openxmlformats.org/officeDocument/2006/relationships/image" Target="../media/image79.png"/><Relationship Id="rId62" Type="http://schemas.openxmlformats.org/officeDocument/2006/relationships/image" Target="../media/image80.png"/><Relationship Id="rId63" Type="http://schemas.openxmlformats.org/officeDocument/2006/relationships/image" Target="../media/image81.png"/><Relationship Id="rId64" Type="http://schemas.openxmlformats.org/officeDocument/2006/relationships/image" Target="../media/image82.png"/><Relationship Id="rId65" Type="http://schemas.openxmlformats.org/officeDocument/2006/relationships/image" Target="../media/image83.png"/><Relationship Id="rId66" Type="http://schemas.openxmlformats.org/officeDocument/2006/relationships/image" Target="../media/image84.png"/><Relationship Id="rId67" Type="http://schemas.openxmlformats.org/officeDocument/2006/relationships/image" Target="../media/image85.png"/><Relationship Id="rId68" Type="http://schemas.openxmlformats.org/officeDocument/2006/relationships/image" Target="../media/image86.png"/><Relationship Id="rId69" Type="http://schemas.openxmlformats.org/officeDocument/2006/relationships/image" Target="../media/image87.png"/><Relationship Id="rId70" Type="http://schemas.openxmlformats.org/officeDocument/2006/relationships/image" Target="../media/image88.png"/><Relationship Id="rId71" Type="http://schemas.openxmlformats.org/officeDocument/2006/relationships/image" Target="../media/image89.png"/><Relationship Id="rId72" Type="http://schemas.openxmlformats.org/officeDocument/2006/relationships/image" Target="../media/image90.png"/><Relationship Id="rId73" Type="http://schemas.openxmlformats.org/officeDocument/2006/relationships/image" Target="../media/image91.png"/><Relationship Id="rId74" Type="http://schemas.openxmlformats.org/officeDocument/2006/relationships/image" Target="../media/image92.png"/><Relationship Id="rId75" Type="http://schemas.openxmlformats.org/officeDocument/2006/relationships/image" Target="../media/image93.png"/><Relationship Id="rId76" Type="http://schemas.openxmlformats.org/officeDocument/2006/relationships/image" Target="../media/image94.png"/><Relationship Id="rId77" Type="http://schemas.openxmlformats.org/officeDocument/2006/relationships/image" Target="../media/image95.png"/><Relationship Id="rId78" Type="http://schemas.openxmlformats.org/officeDocument/2006/relationships/image" Target="../media/image96.png"/><Relationship Id="rId79" Type="http://schemas.openxmlformats.org/officeDocument/2006/relationships/image" Target="../media/image97.png"/><Relationship Id="rId80" Type="http://schemas.openxmlformats.org/officeDocument/2006/relationships/image" Target="../media/image98.png"/><Relationship Id="rId81" Type="http://schemas.openxmlformats.org/officeDocument/2006/relationships/image" Target="../media/image99.png"/><Relationship Id="rId82" Type="http://schemas.openxmlformats.org/officeDocument/2006/relationships/image" Target="../media/image100.png"/><Relationship Id="rId83" Type="http://schemas.openxmlformats.org/officeDocument/2006/relationships/image" Target="../media/image101.png"/><Relationship Id="rId84" Type="http://schemas.openxmlformats.org/officeDocument/2006/relationships/image" Target="../media/image102.png"/><Relationship Id="rId85" Type="http://schemas.openxmlformats.org/officeDocument/2006/relationships/image" Target="../media/image103.png"/><Relationship Id="rId86" Type="http://schemas.openxmlformats.org/officeDocument/2006/relationships/image" Target="../media/image104.png"/><Relationship Id="rId87" Type="http://schemas.openxmlformats.org/officeDocument/2006/relationships/image" Target="../media/image105.png"/><Relationship Id="rId88" Type="http://schemas.openxmlformats.org/officeDocument/2006/relationships/image" Target="../media/image1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25" Type="http://schemas.openxmlformats.org/officeDocument/2006/relationships/image" Target="../media/image130.png"/><Relationship Id="rId26" Type="http://schemas.openxmlformats.org/officeDocument/2006/relationships/image" Target="../media/image131.png"/><Relationship Id="rId27" Type="http://schemas.openxmlformats.org/officeDocument/2006/relationships/image" Target="../media/image132.png"/><Relationship Id="rId28" Type="http://schemas.openxmlformats.org/officeDocument/2006/relationships/image" Target="../media/image133.png"/><Relationship Id="rId29" Type="http://schemas.openxmlformats.org/officeDocument/2006/relationships/image" Target="../media/image134.png"/><Relationship Id="rId30" Type="http://schemas.openxmlformats.org/officeDocument/2006/relationships/image" Target="../media/image135.png"/><Relationship Id="rId31" Type="http://schemas.openxmlformats.org/officeDocument/2006/relationships/image" Target="../media/image136.png"/><Relationship Id="rId32" Type="http://schemas.openxmlformats.org/officeDocument/2006/relationships/image" Target="../media/image137.png"/><Relationship Id="rId33" Type="http://schemas.openxmlformats.org/officeDocument/2006/relationships/image" Target="../media/image138.png"/><Relationship Id="rId34" Type="http://schemas.openxmlformats.org/officeDocument/2006/relationships/image" Target="../media/image139.png"/><Relationship Id="rId35" Type="http://schemas.openxmlformats.org/officeDocument/2006/relationships/image" Target="../media/image140.png"/><Relationship Id="rId36" Type="http://schemas.openxmlformats.org/officeDocument/2006/relationships/image" Target="../media/image141.png"/><Relationship Id="rId37" Type="http://schemas.openxmlformats.org/officeDocument/2006/relationships/image" Target="../media/image142.png"/><Relationship Id="rId38" Type="http://schemas.openxmlformats.org/officeDocument/2006/relationships/image" Target="../media/image143.png"/><Relationship Id="rId39" Type="http://schemas.openxmlformats.org/officeDocument/2006/relationships/image" Target="../media/image144.png"/><Relationship Id="rId40" Type="http://schemas.openxmlformats.org/officeDocument/2006/relationships/image" Target="../media/image145.png"/><Relationship Id="rId41" Type="http://schemas.openxmlformats.org/officeDocument/2006/relationships/image" Target="../media/image146.png"/><Relationship Id="rId42" Type="http://schemas.openxmlformats.org/officeDocument/2006/relationships/image" Target="../media/image147.png"/><Relationship Id="rId43" Type="http://schemas.openxmlformats.org/officeDocument/2006/relationships/image" Target="../media/image148.png"/><Relationship Id="rId44" Type="http://schemas.openxmlformats.org/officeDocument/2006/relationships/image" Target="../media/image149.png"/><Relationship Id="rId45" Type="http://schemas.openxmlformats.org/officeDocument/2006/relationships/image" Target="../media/image150.png"/><Relationship Id="rId46" Type="http://schemas.openxmlformats.org/officeDocument/2006/relationships/image" Target="../media/image151.png"/><Relationship Id="rId47" Type="http://schemas.openxmlformats.org/officeDocument/2006/relationships/image" Target="../media/image152.png"/><Relationship Id="rId48" Type="http://schemas.openxmlformats.org/officeDocument/2006/relationships/image" Target="../media/image153.png"/><Relationship Id="rId49" Type="http://schemas.openxmlformats.org/officeDocument/2006/relationships/image" Target="../media/image154.png"/><Relationship Id="rId50" Type="http://schemas.openxmlformats.org/officeDocument/2006/relationships/image" Target="../media/image155.png"/><Relationship Id="rId51" Type="http://schemas.openxmlformats.org/officeDocument/2006/relationships/image" Target="../media/image156.png"/><Relationship Id="rId52" Type="http://schemas.openxmlformats.org/officeDocument/2006/relationships/image" Target="../media/image157.png"/><Relationship Id="rId53" Type="http://schemas.openxmlformats.org/officeDocument/2006/relationships/image" Target="../media/image158.png"/><Relationship Id="rId54" Type="http://schemas.openxmlformats.org/officeDocument/2006/relationships/image" Target="../media/image159.png"/><Relationship Id="rId55" Type="http://schemas.openxmlformats.org/officeDocument/2006/relationships/image" Target="../media/image160.png"/><Relationship Id="rId56" Type="http://schemas.openxmlformats.org/officeDocument/2006/relationships/image" Target="../media/image161.png"/><Relationship Id="rId57" Type="http://schemas.openxmlformats.org/officeDocument/2006/relationships/image" Target="../media/image162.png"/><Relationship Id="rId58" Type="http://schemas.openxmlformats.org/officeDocument/2006/relationships/image" Target="../media/image163.png"/><Relationship Id="rId59" Type="http://schemas.openxmlformats.org/officeDocument/2006/relationships/image" Target="../media/image164.png"/><Relationship Id="rId60" Type="http://schemas.openxmlformats.org/officeDocument/2006/relationships/image" Target="../media/image16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Relationship Id="rId37" Type="http://schemas.openxmlformats.org/officeDocument/2006/relationships/image" Target="../media/image204.png"/><Relationship Id="rId38" Type="http://schemas.openxmlformats.org/officeDocument/2006/relationships/image" Target="../media/image205.png"/><Relationship Id="rId39" Type="http://schemas.openxmlformats.org/officeDocument/2006/relationships/image" Target="../media/image206.png"/><Relationship Id="rId40" Type="http://schemas.openxmlformats.org/officeDocument/2006/relationships/image" Target="../media/image207.png"/><Relationship Id="rId41" Type="http://schemas.openxmlformats.org/officeDocument/2006/relationships/image" Target="../media/image208.png"/><Relationship Id="rId42" Type="http://schemas.openxmlformats.org/officeDocument/2006/relationships/image" Target="../media/image209.png"/><Relationship Id="rId43" Type="http://schemas.openxmlformats.org/officeDocument/2006/relationships/image" Target="../media/image210.png"/><Relationship Id="rId44" Type="http://schemas.openxmlformats.org/officeDocument/2006/relationships/image" Target="../media/image211.png"/><Relationship Id="rId45" Type="http://schemas.openxmlformats.org/officeDocument/2006/relationships/image" Target="../media/image212.png"/><Relationship Id="rId46" Type="http://schemas.openxmlformats.org/officeDocument/2006/relationships/image" Target="../media/image213.png"/><Relationship Id="rId47" Type="http://schemas.openxmlformats.org/officeDocument/2006/relationships/image" Target="../media/image214.png"/><Relationship Id="rId48" Type="http://schemas.openxmlformats.org/officeDocument/2006/relationships/image" Target="../media/image215.png"/><Relationship Id="rId49" Type="http://schemas.openxmlformats.org/officeDocument/2006/relationships/image" Target="../media/image216.png"/><Relationship Id="rId50" Type="http://schemas.openxmlformats.org/officeDocument/2006/relationships/image" Target="../media/image217.png"/><Relationship Id="rId51" Type="http://schemas.openxmlformats.org/officeDocument/2006/relationships/image" Target="../media/image218.png"/><Relationship Id="rId52" Type="http://schemas.openxmlformats.org/officeDocument/2006/relationships/image" Target="../media/image219.png"/><Relationship Id="rId53" Type="http://schemas.openxmlformats.org/officeDocument/2006/relationships/image" Target="../media/image220.png"/><Relationship Id="rId54" Type="http://schemas.openxmlformats.org/officeDocument/2006/relationships/image" Target="../media/image221.png"/><Relationship Id="rId55" Type="http://schemas.openxmlformats.org/officeDocument/2006/relationships/image" Target="../media/image222.png"/><Relationship Id="rId56" Type="http://schemas.openxmlformats.org/officeDocument/2006/relationships/image" Target="../media/image223.png"/><Relationship Id="rId57" Type="http://schemas.openxmlformats.org/officeDocument/2006/relationships/image" Target="../media/image224.png"/><Relationship Id="rId58" Type="http://schemas.openxmlformats.org/officeDocument/2006/relationships/image" Target="../media/image225.png"/><Relationship Id="rId59" Type="http://schemas.openxmlformats.org/officeDocument/2006/relationships/image" Target="../media/image226.png"/><Relationship Id="rId60" Type="http://schemas.openxmlformats.org/officeDocument/2006/relationships/image" Target="../media/image227.png"/><Relationship Id="rId61" Type="http://schemas.openxmlformats.org/officeDocument/2006/relationships/image" Target="../media/image228.png"/><Relationship Id="rId62" Type="http://schemas.openxmlformats.org/officeDocument/2006/relationships/image" Target="../media/image229.png"/><Relationship Id="rId63" Type="http://schemas.openxmlformats.org/officeDocument/2006/relationships/image" Target="../media/image230.png"/><Relationship Id="rId64" Type="http://schemas.openxmlformats.org/officeDocument/2006/relationships/image" Target="../media/image231.png"/><Relationship Id="rId65" Type="http://schemas.openxmlformats.org/officeDocument/2006/relationships/image" Target="../media/image232.png"/><Relationship Id="rId66" Type="http://schemas.openxmlformats.org/officeDocument/2006/relationships/image" Target="../media/image233.png"/><Relationship Id="rId67" Type="http://schemas.openxmlformats.org/officeDocument/2006/relationships/image" Target="../media/image234.png"/><Relationship Id="rId68" Type="http://schemas.openxmlformats.org/officeDocument/2006/relationships/image" Target="../media/image235.png"/><Relationship Id="rId69" Type="http://schemas.openxmlformats.org/officeDocument/2006/relationships/image" Target="../media/image236.png"/><Relationship Id="rId70" Type="http://schemas.openxmlformats.org/officeDocument/2006/relationships/image" Target="../media/image237.png"/><Relationship Id="rId71" Type="http://schemas.openxmlformats.org/officeDocument/2006/relationships/image" Target="../media/image238.png"/><Relationship Id="rId72" Type="http://schemas.openxmlformats.org/officeDocument/2006/relationships/image" Target="../media/image239.png"/><Relationship Id="rId73" Type="http://schemas.openxmlformats.org/officeDocument/2006/relationships/image" Target="../media/image240.png"/><Relationship Id="rId74" Type="http://schemas.openxmlformats.org/officeDocument/2006/relationships/image" Target="../media/image241.png"/><Relationship Id="rId75" Type="http://schemas.openxmlformats.org/officeDocument/2006/relationships/image" Target="../media/image242.png"/><Relationship Id="rId76" Type="http://schemas.openxmlformats.org/officeDocument/2006/relationships/image" Target="../media/image2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dirty="0" spc="-180"/>
              <a:t>D</a:t>
            </a:r>
            <a:r>
              <a:rPr dirty="0" spc="-300"/>
              <a:t>A</a:t>
            </a:r>
            <a:r>
              <a:rPr dirty="0" spc="-395"/>
              <a:t>T</a:t>
            </a:r>
            <a:r>
              <a:rPr dirty="0"/>
              <a:t>A</a:t>
            </a:r>
            <a:r>
              <a:rPr dirty="0" spc="-105"/>
              <a:t> </a:t>
            </a:r>
            <a:r>
              <a:rPr dirty="0" spc="-60"/>
              <a:t>C</a:t>
            </a:r>
            <a:r>
              <a:rPr dirty="0" spc="-50"/>
              <a:t>O</a:t>
            </a:r>
            <a:r>
              <a:rPr dirty="0" spc="-65"/>
              <a:t>MM</a:t>
            </a:r>
            <a:r>
              <a:rPr dirty="0" spc="-60"/>
              <a:t>UN</a:t>
            </a:r>
            <a:r>
              <a:rPr dirty="0" spc="-25"/>
              <a:t>I</a:t>
            </a:r>
            <a:r>
              <a:rPr dirty="0" spc="-60"/>
              <a:t>C</a:t>
            </a:r>
            <a:r>
              <a:rPr dirty="0" spc="-325"/>
              <a:t>A</a:t>
            </a:r>
            <a:r>
              <a:rPr dirty="0" spc="-60"/>
              <a:t>T</a:t>
            </a:r>
            <a:r>
              <a:rPr dirty="0" spc="-25"/>
              <a:t>I</a:t>
            </a:r>
            <a:r>
              <a:rPr dirty="0" spc="-5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7620">
              <a:lnSpc>
                <a:spcPct val="100000"/>
              </a:lnSpc>
              <a:spcBef>
                <a:spcPts val="105"/>
              </a:spcBef>
            </a:pPr>
            <a:r>
              <a:rPr dirty="0" spc="-35"/>
              <a:t>CSE</a:t>
            </a:r>
            <a:r>
              <a:rPr dirty="0" spc="-145"/>
              <a:t> </a:t>
            </a:r>
            <a:r>
              <a:rPr dirty="0" spc="-35"/>
              <a:t>225/233</a:t>
            </a:r>
          </a:p>
          <a:p>
            <a:pPr marL="3175">
              <a:lnSpc>
                <a:spcPct val="100000"/>
              </a:lnSpc>
              <a:spcBef>
                <a:spcPts val="25"/>
              </a:spcBef>
            </a:pPr>
            <a:endParaRPr sz="4000"/>
          </a:p>
          <a:p>
            <a:pPr algn="ctr" marL="3175">
              <a:lnSpc>
                <a:spcPct val="100000"/>
              </a:lnSpc>
            </a:pPr>
            <a:r>
              <a:rPr dirty="0" sz="3000" spc="-30">
                <a:solidFill>
                  <a:srgbClr val="FF0000"/>
                </a:solidFill>
              </a:rPr>
              <a:t>WEEK-9,</a:t>
            </a:r>
            <a:r>
              <a:rPr dirty="0" sz="3000" spc="-90">
                <a:solidFill>
                  <a:srgbClr val="FF0000"/>
                </a:solidFill>
              </a:rPr>
              <a:t> </a:t>
            </a:r>
            <a:r>
              <a:rPr dirty="0" sz="3000" spc="-25">
                <a:solidFill>
                  <a:srgbClr val="FF0000"/>
                </a:solidFill>
              </a:rPr>
              <a:t>LESSON-1</a:t>
            </a:r>
            <a:r>
              <a:rPr dirty="0" sz="3000" spc="-105">
                <a:solidFill>
                  <a:srgbClr val="FF0000"/>
                </a:solidFill>
              </a:rPr>
              <a:t> </a:t>
            </a:r>
            <a:r>
              <a:rPr dirty="0" sz="3000">
                <a:solidFill>
                  <a:srgbClr val="FF0000"/>
                </a:solidFill>
              </a:rPr>
              <a:t>&amp;</a:t>
            </a:r>
            <a:r>
              <a:rPr dirty="0" sz="3000" spc="-75">
                <a:solidFill>
                  <a:srgbClr val="FF0000"/>
                </a:solidFill>
              </a:rPr>
              <a:t> </a:t>
            </a:r>
            <a:r>
              <a:rPr dirty="0" sz="3000">
                <a:solidFill>
                  <a:srgbClr val="FF0000"/>
                </a:solidFill>
              </a:rPr>
              <a:t>2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3320541" y="4927091"/>
            <a:ext cx="2513965" cy="448309"/>
          </a:xfrm>
          <a:prstGeom prst="rect">
            <a:avLst/>
          </a:prstGeom>
          <a:solidFill>
            <a:srgbClr val="66FF3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54"/>
              </a:lnSpc>
            </a:pPr>
            <a:r>
              <a:rPr dirty="0" sz="3000" spc="-30">
                <a:solidFill>
                  <a:srgbClr val="FF0000"/>
                </a:solidFill>
                <a:latin typeface="Cambria Math"/>
                <a:cs typeface="Cambria Math"/>
              </a:rPr>
              <a:t>MU</a:t>
            </a:r>
            <a:r>
              <a:rPr dirty="0" sz="3000" spc="-34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dirty="0" sz="3000" spc="-3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IP</a:t>
            </a:r>
            <a:r>
              <a:rPr dirty="0" sz="3000" spc="-4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dirty="0" sz="3000" spc="-35">
                <a:solidFill>
                  <a:srgbClr val="FF0000"/>
                </a:solidFill>
                <a:latin typeface="Cambria Math"/>
                <a:cs typeface="Cambria Math"/>
              </a:rPr>
              <a:t>EX</a:t>
            </a:r>
            <a:r>
              <a:rPr dirty="0" sz="3000" spc="-25">
                <a:solidFill>
                  <a:srgbClr val="FF0000"/>
                </a:solidFill>
                <a:latin typeface="Cambria Math"/>
                <a:cs typeface="Cambria Math"/>
              </a:rPr>
              <a:t>I</a:t>
            </a:r>
            <a:r>
              <a:rPr dirty="0" sz="3000" spc="-45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dirty="0" sz="3000">
                <a:solidFill>
                  <a:srgbClr val="FF0000"/>
                </a:solidFill>
                <a:latin typeface="Cambria Math"/>
                <a:cs typeface="Cambria Math"/>
              </a:rPr>
              <a:t>G</a:t>
            </a:r>
            <a:endParaRPr sz="3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59" y="954024"/>
            <a:ext cx="9046210" cy="3091815"/>
            <a:chOff x="22859" y="954024"/>
            <a:chExt cx="9046210" cy="3091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29" y="1172422"/>
              <a:ext cx="597641" cy="272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" y="954024"/>
              <a:ext cx="1652777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6" y="954024"/>
              <a:ext cx="1099565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39" y="954024"/>
              <a:ext cx="125806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0" y="954024"/>
              <a:ext cx="704850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3548" y="954024"/>
              <a:ext cx="1079753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4400" y="954024"/>
              <a:ext cx="744474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9971" y="954024"/>
              <a:ext cx="1415033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6104" y="954024"/>
              <a:ext cx="624077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280" y="954024"/>
              <a:ext cx="1713737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6116" y="954024"/>
              <a:ext cx="744474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1688" y="954024"/>
              <a:ext cx="896874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59" y="1338072"/>
              <a:ext cx="1198626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684" y="1338072"/>
              <a:ext cx="1056893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6776" y="1338072"/>
              <a:ext cx="1137665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336" y="1338072"/>
              <a:ext cx="555498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2032" y="1338072"/>
              <a:ext cx="764285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7039" y="1338072"/>
              <a:ext cx="822198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88436" y="1338072"/>
              <a:ext cx="942593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10227" y="1338072"/>
              <a:ext cx="1948433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7859" y="1338072"/>
              <a:ext cx="782573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99631" y="1338072"/>
              <a:ext cx="938021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16852" y="1338072"/>
              <a:ext cx="881633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77683" y="1338072"/>
              <a:ext cx="1690877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59" y="1722120"/>
              <a:ext cx="1000506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4651" y="1722120"/>
              <a:ext cx="901446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7384" y="1722120"/>
              <a:ext cx="1056893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5564" y="1722120"/>
              <a:ext cx="1137665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04515" y="1722120"/>
              <a:ext cx="764285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91611" y="1722120"/>
              <a:ext cx="822198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35095" y="1722120"/>
              <a:ext cx="1198626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55007" y="1722120"/>
              <a:ext cx="1137665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13959" y="1722120"/>
              <a:ext cx="1157477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2724" y="1722120"/>
              <a:ext cx="901446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15456" y="1722120"/>
              <a:ext cx="1195577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43928" y="1722120"/>
              <a:ext cx="555498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22236" y="1722120"/>
              <a:ext cx="1846326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859" y="2106168"/>
              <a:ext cx="685038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7011" y="2106168"/>
              <a:ext cx="1058418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04543" y="2106168"/>
              <a:ext cx="1139190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12848" y="2106168"/>
              <a:ext cx="899922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81883" y="2106168"/>
              <a:ext cx="922782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73780" y="2106168"/>
              <a:ext cx="901446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44339" y="2106168"/>
              <a:ext cx="1282446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95900" y="2106168"/>
              <a:ext cx="1178814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43827" y="2106168"/>
              <a:ext cx="1896618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09559" y="2106168"/>
              <a:ext cx="764285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442959" y="2106168"/>
              <a:ext cx="625601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859" y="2490216"/>
              <a:ext cx="2242566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90343" y="2490216"/>
              <a:ext cx="764286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79548" y="2490216"/>
              <a:ext cx="126415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68624" y="2490216"/>
              <a:ext cx="959358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52900" y="2490216"/>
              <a:ext cx="802386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80204" y="2490216"/>
              <a:ext cx="11193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2475" y="2490216"/>
              <a:ext cx="555498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12892" y="2490216"/>
              <a:ext cx="930402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68212" y="2490216"/>
              <a:ext cx="979169" cy="78714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972300" y="2490216"/>
              <a:ext cx="1195577" cy="78714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892795" y="2490216"/>
              <a:ext cx="1175766" cy="7871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859" y="2874263"/>
              <a:ext cx="1808226" cy="7871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11807" y="2874263"/>
              <a:ext cx="1905762" cy="78714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099815" y="2874263"/>
              <a:ext cx="2370582" cy="78714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51119" y="2874263"/>
              <a:ext cx="1651253" cy="78714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35268" y="2874263"/>
              <a:ext cx="585978" cy="78714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54139" y="2874263"/>
              <a:ext cx="980693" cy="78714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15555" y="2874263"/>
              <a:ext cx="1953005" cy="78714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859" y="3258312"/>
              <a:ext cx="980694" cy="78714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24840" y="3258312"/>
              <a:ext cx="1218437" cy="7871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63040" y="3258312"/>
              <a:ext cx="1570482" cy="7871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6415" y="3258312"/>
              <a:ext cx="555498" cy="787145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231140" y="1045210"/>
            <a:ext cx="8608695" cy="275653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30"/>
              </a:spcBef>
            </a:pPr>
            <a:r>
              <a:rPr dirty="0" sz="2800" spc="-10">
                <a:latin typeface="Times New Roman"/>
                <a:cs typeface="Times New Roman"/>
              </a:rPr>
              <a:t>One </a:t>
            </a:r>
            <a:r>
              <a:rPr dirty="0" sz="2800" spc="-5">
                <a:latin typeface="Times New Roman"/>
                <a:cs typeface="Times New Roman"/>
              </a:rPr>
              <a:t>problem </a:t>
            </a:r>
            <a:r>
              <a:rPr dirty="0" sz="2800" spc="-10">
                <a:latin typeface="Times New Roman"/>
                <a:cs typeface="Times New Roman"/>
              </a:rPr>
              <a:t>with </a:t>
            </a:r>
            <a:r>
              <a:rPr dirty="0" sz="2800" spc="-5">
                <a:latin typeface="Times New Roman"/>
                <a:cs typeface="Times New Roman"/>
              </a:rPr>
              <a:t>TDM is </a:t>
            </a:r>
            <a:r>
              <a:rPr dirty="0" sz="2800">
                <a:latin typeface="Times New Roman"/>
                <a:cs typeface="Times New Roman"/>
              </a:rPr>
              <a:t>how </a:t>
            </a:r>
            <a:r>
              <a:rPr dirty="0" sz="2800" spc="-5">
                <a:latin typeface="Times New Roman"/>
                <a:cs typeface="Times New Roman"/>
              </a:rPr>
              <a:t>to handle a disparity in the </a:t>
            </a:r>
            <a:r>
              <a:rPr dirty="0" sz="2800">
                <a:latin typeface="Times New Roman"/>
                <a:cs typeface="Times New Roman"/>
              </a:rPr>
              <a:t> input </a:t>
            </a:r>
            <a:r>
              <a:rPr dirty="0" sz="2800" spc="-5">
                <a:latin typeface="Times New Roman"/>
                <a:cs typeface="Times New Roman"/>
              </a:rPr>
              <a:t>data rates. In all our discussion so </a:t>
            </a:r>
            <a:r>
              <a:rPr dirty="0" sz="2800" spc="-30">
                <a:latin typeface="Times New Roman"/>
                <a:cs typeface="Times New Roman"/>
              </a:rPr>
              <a:t>far,</a:t>
            </a:r>
            <a:r>
              <a:rPr dirty="0" sz="2800" spc="64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we assumed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that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10">
                <a:latin typeface="Times New Roman"/>
                <a:cs typeface="Times New Roman"/>
              </a:rPr>
              <a:t>data </a:t>
            </a:r>
            <a:r>
              <a:rPr dirty="0" sz="2800" spc="-5">
                <a:latin typeface="Times New Roman"/>
                <a:cs typeface="Times New Roman"/>
              </a:rPr>
              <a:t>rates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all input lines </a:t>
            </a:r>
            <a:r>
              <a:rPr dirty="0" sz="2800" spc="-10">
                <a:latin typeface="Times New Roman"/>
                <a:cs typeface="Times New Roman"/>
              </a:rPr>
              <a:t>were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10">
                <a:latin typeface="Times New Roman"/>
                <a:cs typeface="Times New Roman"/>
              </a:rPr>
              <a:t>same. </a:t>
            </a:r>
            <a:r>
              <a:rPr dirty="0" sz="2800" spc="-20">
                <a:latin typeface="Times New Roman"/>
                <a:cs typeface="Times New Roman"/>
              </a:rPr>
              <a:t>However,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if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rates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are</a:t>
            </a:r>
            <a:r>
              <a:rPr dirty="0" sz="2800">
                <a:latin typeface="Times New Roman"/>
                <a:cs typeface="Times New Roman"/>
              </a:rPr>
              <a:t> not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same,</a:t>
            </a:r>
            <a:r>
              <a:rPr dirty="0" sz="2800" spc="-5">
                <a:latin typeface="Times New Roman"/>
                <a:cs typeface="Times New Roman"/>
              </a:rPr>
              <a:t> three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strategies,</a:t>
            </a:r>
            <a:r>
              <a:rPr dirty="0" sz="2800">
                <a:latin typeface="Times New Roman"/>
                <a:cs typeface="Times New Roman"/>
              </a:rPr>
              <a:t> 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combination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of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them,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 spc="-5">
                <a:latin typeface="Times New Roman"/>
                <a:cs typeface="Times New Roman"/>
              </a:rPr>
              <a:t> be</a:t>
            </a:r>
            <a:r>
              <a:rPr dirty="0" sz="2800">
                <a:latin typeface="Times New Roman"/>
                <a:cs typeface="Times New Roman"/>
              </a:rPr>
              <a:t> used.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20">
                <a:latin typeface="Times New Roman"/>
                <a:cs typeface="Times New Roman"/>
              </a:rPr>
              <a:t>We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call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these</a:t>
            </a:r>
            <a:r>
              <a:rPr dirty="0" sz="2800">
                <a:latin typeface="Times New Roman"/>
                <a:cs typeface="Times New Roman"/>
              </a:rPr>
              <a:t> three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strategies multilevel multiplexing, multiple-slot allocation,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 </a:t>
            </a:r>
            <a:r>
              <a:rPr dirty="0" sz="2800">
                <a:latin typeface="Times New Roman"/>
                <a:cs typeface="Times New Roman"/>
              </a:rPr>
              <a:t>pulse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stuffing.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52400" y="304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3162" y="10675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231140" y="348437"/>
            <a:ext cx="45929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5"/>
              <a:t>Data</a:t>
            </a:r>
            <a:r>
              <a:rPr dirty="0" sz="3700" spc="-100"/>
              <a:t> </a:t>
            </a:r>
            <a:r>
              <a:rPr dirty="0" sz="3700" spc="-40"/>
              <a:t>Rate</a:t>
            </a:r>
            <a:r>
              <a:rPr dirty="0" sz="3700" spc="-105"/>
              <a:t> </a:t>
            </a:r>
            <a:r>
              <a:rPr dirty="0" sz="3700" spc="-35"/>
              <a:t>Management</a:t>
            </a:r>
            <a:endParaRPr sz="3700"/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59" y="877824"/>
            <a:ext cx="9046210" cy="3084195"/>
            <a:chOff x="22859" y="877824"/>
            <a:chExt cx="9046210" cy="3084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91" y="1087122"/>
              <a:ext cx="1488722" cy="282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251" y="877824"/>
              <a:ext cx="2282190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2924" y="877824"/>
              <a:ext cx="704850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3256" y="877824"/>
              <a:ext cx="624077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2815" y="877824"/>
              <a:ext cx="1847850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6148" y="877824"/>
              <a:ext cx="1119377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1007" y="877824"/>
              <a:ext cx="1236726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4740" y="877824"/>
              <a:ext cx="901446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1667" y="877824"/>
              <a:ext cx="1056894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9" y="1261872"/>
              <a:ext cx="998982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891" y="1261872"/>
              <a:ext cx="764286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227" y="1261872"/>
              <a:ext cx="802385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1140" y="1261872"/>
              <a:ext cx="1198625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7815" y="1261872"/>
              <a:ext cx="998982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3324" y="1261872"/>
              <a:ext cx="704850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6224" y="1261872"/>
              <a:ext cx="624077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8351" y="1261872"/>
              <a:ext cx="1648205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4607" y="1261872"/>
              <a:ext cx="764286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66944" y="1261872"/>
              <a:ext cx="1334261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4100" y="1261872"/>
              <a:ext cx="555498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7648" y="1261872"/>
              <a:ext cx="962405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28103" y="1261872"/>
              <a:ext cx="1756409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2564" y="1261872"/>
              <a:ext cx="745998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9" y="1645920"/>
              <a:ext cx="901446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6551" y="1645920"/>
              <a:ext cx="1850898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39695" y="1645920"/>
              <a:ext cx="1404366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26308" y="1645920"/>
              <a:ext cx="881633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90188" y="1645920"/>
              <a:ext cx="1137665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1624" y="1645920"/>
              <a:ext cx="1000505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94375" y="1645920"/>
              <a:ext cx="1335785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2407" y="1645920"/>
              <a:ext cx="764286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58940" y="1645920"/>
              <a:ext cx="823722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4907" y="1645920"/>
              <a:ext cx="1140713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87867" y="1645920"/>
              <a:ext cx="980694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859" y="2029968"/>
              <a:ext cx="1177290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6968" y="2029968"/>
              <a:ext cx="1337309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1095" y="2029968"/>
              <a:ext cx="764286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62199" y="2029968"/>
              <a:ext cx="823722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72739" y="2029968"/>
              <a:ext cx="1139189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44824" y="2029968"/>
              <a:ext cx="555498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87139" y="2029968"/>
              <a:ext cx="1018793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94275" y="2029968"/>
              <a:ext cx="1041653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22748" y="2029968"/>
              <a:ext cx="1000505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10071" y="2029968"/>
              <a:ext cx="1200150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97040" y="2029968"/>
              <a:ext cx="1136142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20000" y="2029968"/>
              <a:ext cx="959357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66176" y="2029968"/>
              <a:ext cx="802385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859" y="2414016"/>
              <a:ext cx="2163318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28799" y="2414016"/>
              <a:ext cx="1631442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02864" y="2414016"/>
              <a:ext cx="744474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89959" y="2414016"/>
              <a:ext cx="1553717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86300" y="2414016"/>
              <a:ext cx="625601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54524" y="2414016"/>
              <a:ext cx="105841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55563" y="2414016"/>
              <a:ext cx="1000506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298692" y="2414016"/>
              <a:ext cx="1236725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78040" y="2414016"/>
              <a:ext cx="744474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136" y="2414016"/>
              <a:ext cx="901446" cy="78714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09203" y="2414016"/>
              <a:ext cx="959357" cy="78714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859" y="2798063"/>
              <a:ext cx="1177290" cy="7871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043" y="2798063"/>
              <a:ext cx="555498" cy="7871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08304" y="2798063"/>
              <a:ext cx="704850" cy="78714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34440" y="2798063"/>
              <a:ext cx="1456182" cy="78714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11908" y="2798063"/>
              <a:ext cx="1157478" cy="78714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89148" y="2798063"/>
              <a:ext cx="764286" cy="78714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74719" y="2798063"/>
              <a:ext cx="2283714" cy="78714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79719" y="2798063"/>
              <a:ext cx="959358" cy="78714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58839" y="2798063"/>
              <a:ext cx="1312925" cy="7871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3052" y="2798063"/>
              <a:ext cx="802385" cy="78714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316724" y="2798063"/>
              <a:ext cx="1370837" cy="78714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307324" y="2798063"/>
              <a:ext cx="761237" cy="78714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2859" y="3174491"/>
              <a:ext cx="1002030" cy="78714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4651" y="3174491"/>
              <a:ext cx="1140714" cy="78714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18259" y="3174491"/>
              <a:ext cx="555497" cy="787146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231140" y="968755"/>
            <a:ext cx="8607425" cy="274891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just" marL="12700" marR="5080">
              <a:lnSpc>
                <a:spcPct val="89700"/>
              </a:lnSpc>
              <a:spcBef>
                <a:spcPts val="440"/>
              </a:spcBef>
            </a:pPr>
            <a:r>
              <a:rPr dirty="0" sz="2800" spc="-5">
                <a:latin typeface="Times New Roman"/>
                <a:cs typeface="Times New Roman"/>
              </a:rPr>
              <a:t>Multilevel multiplexing is a technique used </a:t>
            </a:r>
            <a:r>
              <a:rPr dirty="0" sz="2800" spc="-10">
                <a:latin typeface="Times New Roman"/>
                <a:cs typeface="Times New Roman"/>
              </a:rPr>
              <a:t>when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data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rate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an input line is a multiple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others. </a:t>
            </a:r>
            <a:r>
              <a:rPr dirty="0" sz="2800">
                <a:latin typeface="Times New Roman"/>
                <a:cs typeface="Times New Roman"/>
              </a:rPr>
              <a:t>For </a:t>
            </a:r>
            <a:r>
              <a:rPr dirty="0" sz="2800" spc="-5">
                <a:latin typeface="Times New Roman"/>
                <a:cs typeface="Times New Roman"/>
              </a:rPr>
              <a:t>example, in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following figure, we have two </a:t>
            </a:r>
            <a:r>
              <a:rPr dirty="0" sz="2800">
                <a:latin typeface="Times New Roman"/>
                <a:cs typeface="Times New Roman"/>
              </a:rPr>
              <a:t>inputs </a:t>
            </a:r>
            <a:r>
              <a:rPr dirty="0" sz="2800" spc="-5">
                <a:latin typeface="Times New Roman"/>
                <a:cs typeface="Times New Roman"/>
              </a:rPr>
              <a:t>of 20 kbps 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three inputs </a:t>
            </a:r>
            <a:r>
              <a:rPr dirty="0" sz="2800">
                <a:latin typeface="Times New Roman"/>
                <a:cs typeface="Times New Roman"/>
              </a:rPr>
              <a:t>of 40 </a:t>
            </a:r>
            <a:r>
              <a:rPr dirty="0" sz="2800" spc="-5">
                <a:latin typeface="Times New Roman"/>
                <a:cs typeface="Times New Roman"/>
              </a:rPr>
              <a:t>kbps. The first two </a:t>
            </a:r>
            <a:r>
              <a:rPr dirty="0" sz="2800">
                <a:latin typeface="Times New Roman"/>
                <a:cs typeface="Times New Roman"/>
              </a:rPr>
              <a:t>input </a:t>
            </a:r>
            <a:r>
              <a:rPr dirty="0" sz="2800" spc="-5">
                <a:latin typeface="Times New Roman"/>
                <a:cs typeface="Times New Roman"/>
              </a:rPr>
              <a:t>lines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multiplexed together to provide a data rate equal to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last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three.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</a:t>
            </a:r>
            <a:r>
              <a:rPr dirty="0" sz="2800" spc="-15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second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level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multiplexing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 spc="-5">
                <a:latin typeface="Times New Roman"/>
                <a:cs typeface="Times New Roman"/>
              </a:rPr>
              <a:t> create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output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of </a:t>
            </a:r>
            <a:r>
              <a:rPr dirty="0" sz="2800" spc="-69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160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kbps.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153162" y="981836"/>
            <a:ext cx="8763000" cy="4885690"/>
            <a:chOff x="153162" y="981836"/>
            <a:chExt cx="8763000" cy="4885690"/>
          </a:xfrm>
        </p:grpSpPr>
        <p:sp>
          <p:nvSpPr>
            <p:cNvPr id="79" name="object 79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28800" y="3694176"/>
              <a:ext cx="5839967" cy="2173224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231140" y="220471"/>
            <a:ext cx="54324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Multilevel</a:t>
            </a:r>
            <a:r>
              <a:rPr dirty="0" spc="-130"/>
              <a:t> </a:t>
            </a:r>
            <a:r>
              <a:rPr dirty="0" spc="-40"/>
              <a:t>Multiplexing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59" y="877824"/>
            <a:ext cx="9046210" cy="2700020"/>
            <a:chOff x="22859" y="877824"/>
            <a:chExt cx="9046210" cy="2700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905" y="1087122"/>
              <a:ext cx="1571012" cy="282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308" y="877824"/>
              <a:ext cx="665226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1011" y="877824"/>
              <a:ext cx="704850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339" y="877824"/>
              <a:ext cx="1195577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8395" y="877824"/>
              <a:ext cx="1645158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7031" y="877824"/>
              <a:ext cx="744474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4983" y="877824"/>
              <a:ext cx="1098041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6504" y="877824"/>
              <a:ext cx="1197102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7083" y="877824"/>
              <a:ext cx="1079754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0316" y="877824"/>
              <a:ext cx="979170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2964" y="877824"/>
              <a:ext cx="982218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7136" y="877824"/>
              <a:ext cx="741426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59" y="1261872"/>
              <a:ext cx="624078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132" y="1261872"/>
              <a:ext cx="1294638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963" y="1261872"/>
              <a:ext cx="745998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9156" y="1261872"/>
              <a:ext cx="624078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0427" y="1261872"/>
              <a:ext cx="1317498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65120" y="1261872"/>
              <a:ext cx="1198626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09415" y="1261872"/>
              <a:ext cx="1000506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2815" y="1261872"/>
              <a:ext cx="555498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43983" y="1261872"/>
              <a:ext cx="962406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53583" y="1261872"/>
              <a:ext cx="1757934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8712" y="1261872"/>
              <a:ext cx="880110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7540" y="1261872"/>
              <a:ext cx="1297686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32419" y="1261872"/>
              <a:ext cx="1136142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59" y="1645920"/>
              <a:ext cx="802386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8" y="1645920"/>
              <a:ext cx="1198625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7112" y="1645920"/>
              <a:ext cx="998982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03476" y="1645920"/>
              <a:ext cx="1000506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29839" y="1645920"/>
              <a:ext cx="939546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96767" y="1645920"/>
              <a:ext cx="624078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48227" y="1645920"/>
              <a:ext cx="1058418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34027" y="1645920"/>
              <a:ext cx="997458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58868" y="1645920"/>
              <a:ext cx="1000506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86756" y="1645920"/>
              <a:ext cx="703326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7463" y="1645920"/>
              <a:ext cx="624077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67400" y="1645920"/>
              <a:ext cx="1651253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46036" y="1645920"/>
              <a:ext cx="762762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36179" y="1645920"/>
              <a:ext cx="1532381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859" y="2029968"/>
              <a:ext cx="1198626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379" y="2029968"/>
              <a:ext cx="555498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9451" y="2029968"/>
              <a:ext cx="764285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53312" y="2029968"/>
              <a:ext cx="901446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94332" y="2029968"/>
              <a:ext cx="1850897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84804" y="2029968"/>
              <a:ext cx="1405889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30268" y="2029968"/>
              <a:ext cx="901446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71288" y="2029968"/>
              <a:ext cx="1198626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9488" y="2029968"/>
              <a:ext cx="1000506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49568" y="2029968"/>
              <a:ext cx="1099565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8707" y="2029968"/>
              <a:ext cx="6240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53883" y="2029968"/>
              <a:ext cx="823722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10500" y="2029968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29371" y="2029968"/>
              <a:ext cx="1139190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859" y="2414016"/>
              <a:ext cx="1058418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2187" y="2414016"/>
              <a:ext cx="998982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02079" y="2414016"/>
              <a:ext cx="959357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22348" y="2414016"/>
              <a:ext cx="802386" cy="78714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85643" y="2414016"/>
              <a:ext cx="1256537" cy="78714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03092" y="2414016"/>
              <a:ext cx="1000506" cy="7871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64507" y="2414016"/>
              <a:ext cx="1119377" cy="7871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44795" y="2414016"/>
              <a:ext cx="744474" cy="78714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50180" y="2414016"/>
              <a:ext cx="901446" cy="78714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12536" y="2414016"/>
              <a:ext cx="1375410" cy="78714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20840" y="2414016"/>
              <a:ext cx="555498" cy="78714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37248" y="2414016"/>
              <a:ext cx="930401" cy="78714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28559" y="2414016"/>
              <a:ext cx="1258061" cy="78714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46007" y="2414016"/>
              <a:ext cx="622553" cy="78714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2859" y="2790444"/>
              <a:ext cx="2440686" cy="78714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83308" y="2790444"/>
              <a:ext cx="744474" cy="78714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49067" y="2790444"/>
              <a:ext cx="901445" cy="78714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70276" y="2790444"/>
              <a:ext cx="1000505" cy="78714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592068" y="2790444"/>
              <a:ext cx="744474" cy="78714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956304" y="2790444"/>
              <a:ext cx="1233677" cy="78714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814315" y="2790444"/>
              <a:ext cx="1000506" cy="78714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436107" y="2790444"/>
              <a:ext cx="1338834" cy="78714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393180" y="2790444"/>
              <a:ext cx="922781" cy="7871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935724" y="2790444"/>
              <a:ext cx="764285" cy="78714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322819" y="2790444"/>
              <a:ext cx="980694" cy="78714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836407" y="2790444"/>
              <a:ext cx="555498" cy="78714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231140" y="968755"/>
            <a:ext cx="8607425" cy="236474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just" marL="12700" marR="5080">
              <a:lnSpc>
                <a:spcPct val="89700"/>
              </a:lnSpc>
              <a:spcBef>
                <a:spcPts val="440"/>
              </a:spcBef>
            </a:pPr>
            <a:r>
              <a:rPr dirty="0" sz="2800" spc="-5">
                <a:latin typeface="Times New Roman"/>
                <a:cs typeface="Times New Roman"/>
              </a:rPr>
              <a:t>Sometimes</a:t>
            </a:r>
            <a:r>
              <a:rPr dirty="0" sz="2800" spc="10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it</a:t>
            </a:r>
            <a:r>
              <a:rPr dirty="0" sz="2800" spc="9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 spc="9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more</a:t>
            </a:r>
            <a:r>
              <a:rPr dirty="0" sz="2800" spc="9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efficient</a:t>
            </a:r>
            <a:r>
              <a:rPr dirty="0" sz="2800" spc="1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 spc="1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allot</a:t>
            </a:r>
            <a:r>
              <a:rPr dirty="0" sz="2800" spc="1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more</a:t>
            </a:r>
            <a:r>
              <a:rPr dirty="0" sz="2800" spc="9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than</a:t>
            </a:r>
            <a:r>
              <a:rPr dirty="0" sz="2800" spc="9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one</a:t>
            </a:r>
            <a:r>
              <a:rPr dirty="0" sz="2800" spc="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slot</a:t>
            </a:r>
            <a:r>
              <a:rPr dirty="0" sz="2800" spc="90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in </a:t>
            </a:r>
            <a:r>
              <a:rPr dirty="0" sz="2800" spc="-69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 frame to a single input line. </a:t>
            </a:r>
            <a:r>
              <a:rPr dirty="0" sz="2800">
                <a:latin typeface="Times New Roman"/>
                <a:cs typeface="Times New Roman"/>
              </a:rPr>
              <a:t>For </a:t>
            </a:r>
            <a:r>
              <a:rPr dirty="0" sz="2800" spc="-5">
                <a:latin typeface="Times New Roman"/>
                <a:cs typeface="Times New Roman"/>
              </a:rPr>
              <a:t>example, we might have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an </a:t>
            </a:r>
            <a:r>
              <a:rPr dirty="0" sz="2800" spc="-5">
                <a:latin typeface="Times New Roman"/>
                <a:cs typeface="Times New Roman"/>
              </a:rPr>
              <a:t>input line that has a data rate that </a:t>
            </a:r>
            <a:r>
              <a:rPr dirty="0" sz="2800" spc="-10">
                <a:latin typeface="Times New Roman"/>
                <a:cs typeface="Times New Roman"/>
              </a:rPr>
              <a:t>is </a:t>
            </a:r>
            <a:r>
              <a:rPr dirty="0" sz="2800" spc="-5">
                <a:latin typeface="Times New Roman"/>
                <a:cs typeface="Times New Roman"/>
              </a:rPr>
              <a:t>a multiple </a:t>
            </a:r>
            <a:r>
              <a:rPr dirty="0" sz="2800" spc="-10">
                <a:latin typeface="Times New Roman"/>
                <a:cs typeface="Times New Roman"/>
              </a:rPr>
              <a:t>of </a:t>
            </a:r>
            <a:r>
              <a:rPr dirty="0" sz="2800">
                <a:latin typeface="Times New Roman"/>
                <a:cs typeface="Times New Roman"/>
              </a:rPr>
              <a:t>another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input. </a:t>
            </a:r>
            <a:r>
              <a:rPr dirty="0" sz="2800" spc="-5">
                <a:latin typeface="Times New Roman"/>
                <a:cs typeface="Times New Roman"/>
              </a:rPr>
              <a:t>In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following </a:t>
            </a:r>
            <a:r>
              <a:rPr dirty="0" sz="2800">
                <a:latin typeface="Times New Roman"/>
                <a:cs typeface="Times New Roman"/>
              </a:rPr>
              <a:t>figure, the </a:t>
            </a:r>
            <a:r>
              <a:rPr dirty="0" sz="2800" spc="-5">
                <a:latin typeface="Times New Roman"/>
                <a:cs typeface="Times New Roman"/>
              </a:rPr>
              <a:t>input line </a:t>
            </a:r>
            <a:r>
              <a:rPr dirty="0" sz="2800" spc="-10">
                <a:latin typeface="Times New Roman"/>
                <a:cs typeface="Times New Roman"/>
              </a:rPr>
              <a:t>with </a:t>
            </a:r>
            <a:r>
              <a:rPr dirty="0" sz="2800" spc="-5">
                <a:latin typeface="Times New Roman"/>
                <a:cs typeface="Times New Roman"/>
              </a:rPr>
              <a:t>a 50-kbps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 rate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given two slots in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output. </a:t>
            </a:r>
            <a:r>
              <a:rPr dirty="0" sz="2800" spc="-120">
                <a:latin typeface="Times New Roman"/>
                <a:cs typeface="Times New Roman"/>
              </a:rPr>
              <a:t>We </a:t>
            </a:r>
            <a:r>
              <a:rPr dirty="0" sz="2800" spc="-5">
                <a:latin typeface="Times New Roman"/>
                <a:cs typeface="Times New Roman"/>
              </a:rPr>
              <a:t>insert a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demultiplexer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the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line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 spc="-10">
                <a:latin typeface="Times New Roman"/>
                <a:cs typeface="Times New Roman"/>
              </a:rPr>
              <a:t>make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two</a:t>
            </a:r>
            <a:r>
              <a:rPr dirty="0" sz="2800">
                <a:latin typeface="Times New Roman"/>
                <a:cs typeface="Times New Roman"/>
              </a:rPr>
              <a:t> inputs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out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one.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4" name="object 84"/>
          <p:cNvGrpSpPr/>
          <p:nvPr/>
        </p:nvGrpSpPr>
        <p:grpSpPr>
          <a:xfrm>
            <a:off x="153162" y="981836"/>
            <a:ext cx="8763000" cy="4765675"/>
            <a:chOff x="153162" y="981836"/>
            <a:chExt cx="8763000" cy="4765675"/>
          </a:xfrm>
        </p:grpSpPr>
        <p:sp>
          <p:nvSpPr>
            <p:cNvPr id="85" name="object 85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05256" y="3439667"/>
              <a:ext cx="7333488" cy="2307336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31140" y="220471"/>
            <a:ext cx="30092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Multiple</a:t>
            </a:r>
            <a:r>
              <a:rPr dirty="0" spc="-165"/>
              <a:t> </a:t>
            </a:r>
            <a:r>
              <a:rPr dirty="0" spc="-25"/>
              <a:t>Slot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900683"/>
            <a:ext cx="8982075" cy="2974340"/>
            <a:chOff x="53339" y="900683"/>
            <a:chExt cx="8982075" cy="2974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96" y="1082541"/>
              <a:ext cx="1345820" cy="240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9428" y="900683"/>
              <a:ext cx="774954" cy="6774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4060" y="900683"/>
              <a:ext cx="724662" cy="677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900683"/>
              <a:ext cx="977646" cy="677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4200" y="900683"/>
              <a:ext cx="656081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9960" y="900683"/>
              <a:ext cx="1319022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660" y="900683"/>
              <a:ext cx="774953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3292" y="900683"/>
              <a:ext cx="793241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6211" y="900683"/>
              <a:ext cx="1416558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0923" y="900683"/>
              <a:ext cx="1366266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6868" y="900683"/>
              <a:ext cx="656081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2628" y="900683"/>
              <a:ext cx="962405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39" y="1229867"/>
              <a:ext cx="1012697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939" y="1229867"/>
              <a:ext cx="479285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676" y="1229867"/>
              <a:ext cx="1678686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9800" y="1229867"/>
              <a:ext cx="1247394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1632" y="1229867"/>
              <a:ext cx="656082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2151" y="1229867"/>
              <a:ext cx="776477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3068" y="1229867"/>
              <a:ext cx="1131569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99075" y="1229867"/>
              <a:ext cx="860298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53811" y="1229867"/>
              <a:ext cx="1706117" cy="6774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54368" y="1229867"/>
              <a:ext cx="826770" cy="6774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75575" y="1229867"/>
              <a:ext cx="689609" cy="6774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9623" y="1229867"/>
              <a:ext cx="1300733" cy="6774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57259" y="1229867"/>
              <a:ext cx="477774" cy="6774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39" y="1559051"/>
              <a:ext cx="910590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5320" y="1559051"/>
              <a:ext cx="1384554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31263" y="1559051"/>
              <a:ext cx="605789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28444" y="1559051"/>
              <a:ext cx="639318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59151" y="1559051"/>
              <a:ext cx="1059941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10484" y="1559051"/>
              <a:ext cx="774954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76828" y="1559051"/>
              <a:ext cx="1280922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47616" y="1559051"/>
              <a:ext cx="1029462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68468" y="1559051"/>
              <a:ext cx="909065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67399" y="1559051"/>
              <a:ext cx="858774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16039" y="1559051"/>
              <a:ext cx="776478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83908" y="1559051"/>
              <a:ext cx="1550670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25968" y="1559051"/>
              <a:ext cx="909066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339" y="1888236"/>
              <a:ext cx="860297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5884" y="1888236"/>
              <a:ext cx="843534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0139" y="1888236"/>
              <a:ext cx="927354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29739" y="1888236"/>
              <a:ext cx="843534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55519" y="1888236"/>
              <a:ext cx="1332737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70504" y="1888236"/>
              <a:ext cx="845058" cy="6774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796284" y="1888236"/>
              <a:ext cx="640841" cy="6774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19372" y="1888236"/>
              <a:ext cx="774953" cy="6774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5048" y="1888236"/>
              <a:ext cx="1029462" cy="6774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86755" y="1888236"/>
              <a:ext cx="979170" cy="6774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46648" y="1888236"/>
              <a:ext cx="945642" cy="6774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74535" y="1888236"/>
              <a:ext cx="1098042" cy="67741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4823" y="1888236"/>
              <a:ext cx="977646" cy="67741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29371" y="1888236"/>
              <a:ext cx="479285" cy="67741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90916" y="1888236"/>
              <a:ext cx="944118" cy="6774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339" y="2217419"/>
              <a:ext cx="877062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53795" y="2217419"/>
              <a:ext cx="1399794" cy="6774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76984" y="2217419"/>
              <a:ext cx="960882" cy="6774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61260" y="2217419"/>
              <a:ext cx="976122" cy="6774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34284" y="2217419"/>
              <a:ext cx="479285" cy="6774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36975" y="2217419"/>
              <a:ext cx="945641" cy="6774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906011" y="2217419"/>
              <a:ext cx="1587246" cy="6774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215128" y="2217419"/>
              <a:ext cx="607313" cy="6774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45836" y="2217419"/>
              <a:ext cx="1126997" cy="67741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6228" y="2217419"/>
              <a:ext cx="1047750" cy="6774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67371" y="2217419"/>
              <a:ext cx="1419605" cy="67741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0371" y="2217419"/>
              <a:ext cx="724662" cy="67741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339" y="2546604"/>
              <a:ext cx="1460754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34439" y="2546604"/>
              <a:ext cx="657606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867" y="2546604"/>
              <a:ext cx="724662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55875" y="2546604"/>
              <a:ext cx="1343405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6184" y="2546604"/>
              <a:ext cx="479285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95828" y="2546604"/>
              <a:ext cx="877062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91711" y="2546604"/>
              <a:ext cx="910589" cy="67741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1124" y="2546604"/>
              <a:ext cx="605789" cy="67741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47260" y="2546604"/>
              <a:ext cx="1198626" cy="67741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66231" y="2546604"/>
              <a:ext cx="640841" cy="67741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027419" y="2546604"/>
              <a:ext cx="774953" cy="67741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522719" y="2546604"/>
              <a:ext cx="1585722" cy="67741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828787" y="2546604"/>
              <a:ext cx="1131570" cy="67741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557259" y="2546604"/>
              <a:ext cx="477774" cy="67741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339" y="2875788"/>
              <a:ext cx="877062" cy="67741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2648" y="2875788"/>
              <a:ext cx="1029462" cy="67741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24356" y="2875788"/>
              <a:ext cx="944118" cy="67741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950719" y="2875788"/>
              <a:ext cx="538721" cy="67741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171700" y="2875788"/>
              <a:ext cx="909065" cy="67741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763012" y="2875788"/>
              <a:ext cx="858774" cy="67741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4032" y="2875788"/>
              <a:ext cx="656082" cy="67741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42360" y="2875788"/>
              <a:ext cx="707898" cy="67741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2504" y="2875788"/>
              <a:ext cx="607313" cy="67741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22063" y="2875788"/>
              <a:ext cx="1047750" cy="67741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966716" y="2875788"/>
              <a:ext cx="505206" cy="67741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068824" y="2875788"/>
              <a:ext cx="1241298" cy="67741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92368" y="2875788"/>
              <a:ext cx="639317" cy="67741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13931" y="2875788"/>
              <a:ext cx="1401317" cy="67741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97496" y="2875788"/>
              <a:ext cx="774953" cy="67741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54696" y="2875788"/>
              <a:ext cx="860298" cy="67741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5716" y="2875788"/>
              <a:ext cx="639318" cy="67741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339" y="3197351"/>
              <a:ext cx="707898" cy="67741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34339" y="3197351"/>
              <a:ext cx="979169" cy="67741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10412" y="3197351"/>
              <a:ext cx="479285" cy="67741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62812" y="3197351"/>
              <a:ext cx="994410" cy="67741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833372" y="3197351"/>
              <a:ext cx="1962150" cy="67741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464051" y="3197351"/>
              <a:ext cx="826770" cy="67741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962399" y="3197351"/>
              <a:ext cx="912113" cy="67741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544568" y="3197351"/>
              <a:ext cx="1047750" cy="67741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89219" y="3197351"/>
              <a:ext cx="479285" cy="677418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231140" y="976376"/>
            <a:ext cx="8608060" cy="26885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just" marL="12700" marR="5080">
              <a:lnSpc>
                <a:spcPct val="89700"/>
              </a:lnSpc>
              <a:spcBef>
                <a:spcPts val="395"/>
              </a:spcBef>
            </a:pPr>
            <a:r>
              <a:rPr dirty="0" sz="2400" spc="-5">
                <a:latin typeface="Times New Roman"/>
                <a:cs typeface="Times New Roman"/>
              </a:rPr>
              <a:t>Sometimes the bit rates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sources are </a:t>
            </a:r>
            <a:r>
              <a:rPr dirty="0" sz="2400">
                <a:latin typeface="Times New Roman"/>
                <a:cs typeface="Times New Roman"/>
              </a:rPr>
              <a:t>not </a:t>
            </a:r>
            <a:r>
              <a:rPr dirty="0" sz="2400" spc="-5">
                <a:latin typeface="Times New Roman"/>
                <a:cs typeface="Times New Roman"/>
              </a:rPr>
              <a:t>multiple integers </a:t>
            </a:r>
            <a:r>
              <a:rPr dirty="0" sz="2400">
                <a:latin typeface="Times New Roman"/>
                <a:cs typeface="Times New Roman"/>
              </a:rPr>
              <a:t>of each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other. </a:t>
            </a:r>
            <a:r>
              <a:rPr dirty="0" sz="2400" spc="-5">
                <a:latin typeface="Times New Roman"/>
                <a:cs typeface="Times New Roman"/>
              </a:rPr>
              <a:t>Therefore, neither </a:t>
            </a:r>
            <a:r>
              <a:rPr dirty="0" sz="2400">
                <a:latin typeface="Times New Roman"/>
                <a:cs typeface="Times New Roman"/>
              </a:rPr>
              <a:t>of the above two </a:t>
            </a:r>
            <a:r>
              <a:rPr dirty="0" sz="2400" spc="-5">
                <a:latin typeface="Times New Roman"/>
                <a:cs typeface="Times New Roman"/>
              </a:rPr>
              <a:t>techniques </a:t>
            </a:r>
            <a:r>
              <a:rPr dirty="0" sz="2400">
                <a:latin typeface="Times New Roman"/>
                <a:cs typeface="Times New Roman"/>
              </a:rPr>
              <a:t>can be applied.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One solution </a:t>
            </a:r>
            <a:r>
              <a:rPr dirty="0" sz="2400">
                <a:latin typeface="Times New Roman"/>
                <a:cs typeface="Times New Roman"/>
              </a:rPr>
              <a:t>is to </a:t>
            </a:r>
            <a:r>
              <a:rPr dirty="0" sz="2400" spc="-5">
                <a:latin typeface="Times New Roman"/>
                <a:cs typeface="Times New Roman"/>
              </a:rPr>
              <a:t>make the highest input data </a:t>
            </a:r>
            <a:r>
              <a:rPr dirty="0" sz="2400">
                <a:latin typeface="Times New Roman"/>
                <a:cs typeface="Times New Roman"/>
              </a:rPr>
              <a:t>rate the </a:t>
            </a:r>
            <a:r>
              <a:rPr dirty="0" sz="2400" spc="-5">
                <a:latin typeface="Times New Roman"/>
                <a:cs typeface="Times New Roman"/>
              </a:rPr>
              <a:t>dominant data </a:t>
            </a:r>
            <a:r>
              <a:rPr dirty="0" sz="2400">
                <a:latin typeface="Times New Roman"/>
                <a:cs typeface="Times New Roman"/>
              </a:rPr>
              <a:t> rate and </a:t>
            </a:r>
            <a:r>
              <a:rPr dirty="0" sz="2400" spc="-5">
                <a:latin typeface="Times New Roman"/>
                <a:cs typeface="Times New Roman"/>
              </a:rPr>
              <a:t>then </a:t>
            </a:r>
            <a:r>
              <a:rPr dirty="0" sz="2400">
                <a:latin typeface="Times New Roman"/>
                <a:cs typeface="Times New Roman"/>
              </a:rPr>
              <a:t>add </a:t>
            </a:r>
            <a:r>
              <a:rPr dirty="0" sz="2400" spc="-5">
                <a:latin typeface="Times New Roman"/>
                <a:cs typeface="Times New Roman"/>
              </a:rPr>
              <a:t>dummy </a:t>
            </a:r>
            <a:r>
              <a:rPr dirty="0" sz="2400">
                <a:latin typeface="Times New Roman"/>
                <a:cs typeface="Times New Roman"/>
              </a:rPr>
              <a:t>bits to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input </a:t>
            </a:r>
            <a:r>
              <a:rPr dirty="0" sz="2400" spc="-5">
                <a:latin typeface="Times New Roman"/>
                <a:cs typeface="Times New Roman"/>
              </a:rPr>
              <a:t>lines with </a:t>
            </a:r>
            <a:r>
              <a:rPr dirty="0" sz="2400">
                <a:latin typeface="Times New Roman"/>
                <a:cs typeface="Times New Roman"/>
              </a:rPr>
              <a:t>lower </a:t>
            </a:r>
            <a:r>
              <a:rPr dirty="0" sz="2400" spc="-5">
                <a:latin typeface="Times New Roman"/>
                <a:cs typeface="Times New Roman"/>
              </a:rPr>
              <a:t>rates. </a:t>
            </a:r>
            <a:r>
              <a:rPr dirty="0" sz="2400">
                <a:latin typeface="Times New Roman"/>
                <a:cs typeface="Times New Roman"/>
              </a:rPr>
              <a:t>This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will increase their rates. </a:t>
            </a:r>
            <a:r>
              <a:rPr dirty="0" sz="2400">
                <a:latin typeface="Times New Roman"/>
                <a:cs typeface="Times New Roman"/>
              </a:rPr>
              <a:t>This </a:t>
            </a:r>
            <a:r>
              <a:rPr dirty="0" sz="2400" spc="-5">
                <a:latin typeface="Times New Roman"/>
                <a:cs typeface="Times New Roman"/>
              </a:rPr>
              <a:t>technique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10">
                <a:latin typeface="Times New Roman"/>
                <a:cs typeface="Times New Roman"/>
              </a:rPr>
              <a:t>called </a:t>
            </a:r>
            <a:r>
              <a:rPr dirty="0" sz="2400">
                <a:latin typeface="Times New Roman"/>
                <a:cs typeface="Times New Roman"/>
              </a:rPr>
              <a:t>pulse </a:t>
            </a:r>
            <a:r>
              <a:rPr dirty="0" sz="2400" spc="-10">
                <a:latin typeface="Times New Roman"/>
                <a:cs typeface="Times New Roman"/>
              </a:rPr>
              <a:t>stuffing, </a:t>
            </a:r>
            <a:r>
              <a:rPr dirty="0" sz="2400" spc="-5">
                <a:latin typeface="Times New Roman"/>
                <a:cs typeface="Times New Roman"/>
              </a:rPr>
              <a:t>bit </a:t>
            </a:r>
            <a:r>
              <a:rPr dirty="0" sz="2400">
                <a:latin typeface="Times New Roman"/>
                <a:cs typeface="Times New Roman"/>
              </a:rPr>
              <a:t> padding,</a:t>
            </a:r>
            <a:r>
              <a:rPr dirty="0" sz="2400" spc="3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36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bit</a:t>
            </a:r>
            <a:r>
              <a:rPr dirty="0" sz="2400" spc="37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stuffing.</a:t>
            </a:r>
            <a:r>
              <a:rPr dirty="0" sz="2400" spc="3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3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idea</a:t>
            </a:r>
            <a:r>
              <a:rPr dirty="0" sz="2400" spc="3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</a:t>
            </a:r>
            <a:r>
              <a:rPr dirty="0" sz="2400" spc="35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shown</a:t>
            </a:r>
            <a:r>
              <a:rPr dirty="0" sz="2400" spc="3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36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 spc="37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following</a:t>
            </a:r>
            <a:r>
              <a:rPr dirty="0" sz="2400" spc="3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figure. </a:t>
            </a:r>
            <a:r>
              <a:rPr dirty="0" sz="2400" spc="-5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input with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data rate </a:t>
            </a:r>
            <a:r>
              <a:rPr dirty="0" sz="2400">
                <a:latin typeface="Times New Roman"/>
                <a:cs typeface="Times New Roman"/>
              </a:rPr>
              <a:t>of 46 is </a:t>
            </a:r>
            <a:r>
              <a:rPr dirty="0" sz="2400" spc="-5">
                <a:latin typeface="Times New Roman"/>
                <a:cs typeface="Times New Roman"/>
              </a:rPr>
              <a:t>pulse-stuffed to </a:t>
            </a:r>
            <a:r>
              <a:rPr dirty="0" sz="2400">
                <a:latin typeface="Times New Roman"/>
                <a:cs typeface="Times New Roman"/>
              </a:rPr>
              <a:t>increase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rate </a:t>
            </a:r>
            <a:r>
              <a:rPr dirty="0" sz="2400" spc="5">
                <a:latin typeface="Times New Roman"/>
                <a:cs typeface="Times New Roman"/>
              </a:rPr>
              <a:t>to 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50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kbps. Now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can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take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place.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0" name="object 110"/>
          <p:cNvGrpSpPr/>
          <p:nvPr/>
        </p:nvGrpSpPr>
        <p:grpSpPr>
          <a:xfrm>
            <a:off x="152400" y="981836"/>
            <a:ext cx="8764270" cy="5304790"/>
            <a:chOff x="152400" y="981836"/>
            <a:chExt cx="8764270" cy="5304790"/>
          </a:xfrm>
        </p:grpSpPr>
        <p:sp>
          <p:nvSpPr>
            <p:cNvPr id="111" name="object 111"/>
            <p:cNvSpPr/>
            <p:nvPr/>
          </p:nvSpPr>
          <p:spPr>
            <a:xfrm>
              <a:off x="153161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66800" y="3726179"/>
              <a:ext cx="6772656" cy="2505456"/>
            </a:xfrm>
            <a:prstGeom prst="rect">
              <a:avLst/>
            </a:prstGeom>
          </p:spPr>
        </p:pic>
      </p:grp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231140" y="220471"/>
            <a:ext cx="32454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Pulse</a:t>
            </a:r>
            <a:r>
              <a:rPr dirty="0" spc="-155"/>
              <a:t> </a:t>
            </a:r>
            <a:r>
              <a:rPr dirty="0" spc="-30"/>
              <a:t>Stuffing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0462" y="287527"/>
            <a:ext cx="87884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75065" algn="l"/>
              </a:tabLst>
            </a:pPr>
            <a:r>
              <a:rPr dirty="0" u="heavy" spc="-260">
                <a:uFill>
                  <a:solidFill>
                    <a:srgbClr val="0462C1"/>
                  </a:solidFill>
                </a:uFill>
              </a:rPr>
              <a:t> </a:t>
            </a:r>
            <a:r>
              <a:rPr dirty="0" u="heavy" spc="-25">
                <a:uFill>
                  <a:solidFill>
                    <a:srgbClr val="0462C1"/>
                  </a:solidFill>
                </a:uFill>
              </a:rPr>
              <a:t>Digital</a:t>
            </a:r>
            <a:r>
              <a:rPr dirty="0" u="heavy" spc="-100">
                <a:uFill>
                  <a:solidFill>
                    <a:srgbClr val="0462C1"/>
                  </a:solidFill>
                </a:uFill>
              </a:rPr>
              <a:t> </a:t>
            </a:r>
            <a:r>
              <a:rPr dirty="0" u="heavy" spc="-60">
                <a:uFill>
                  <a:solidFill>
                    <a:srgbClr val="0462C1"/>
                  </a:solidFill>
                </a:uFill>
              </a:rPr>
              <a:t>Hierarchy	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32" y="1550239"/>
            <a:ext cx="8256794" cy="38841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433" y="6435953"/>
            <a:ext cx="270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Data</a:t>
            </a:r>
            <a:r>
              <a:rPr dirty="0" sz="10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Communication</a:t>
            </a:r>
            <a:r>
              <a:rPr dirty="0" sz="1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Lecture</a:t>
            </a:r>
            <a:r>
              <a:rPr dirty="0" sz="1000" spc="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888888"/>
                </a:solidFill>
                <a:latin typeface="Calibri"/>
                <a:cs typeface="Calibri"/>
              </a:rPr>
              <a:t>Series,</a:t>
            </a:r>
            <a:r>
              <a:rPr dirty="0" sz="1000" spc="2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NRC,</a:t>
            </a:r>
            <a:r>
              <a:rPr dirty="0" sz="1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alibri"/>
                <a:cs typeface="Calibri"/>
              </a:rPr>
              <a:t>MAY2020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851" y="1588162"/>
            <a:ext cx="8058297" cy="37036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462" y="287527"/>
            <a:ext cx="87884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75065" algn="l"/>
              </a:tabLst>
            </a:pPr>
            <a:r>
              <a:rPr dirty="0" u="heavy" spc="-260">
                <a:uFill>
                  <a:solidFill>
                    <a:srgbClr val="0462C1"/>
                  </a:solidFill>
                </a:uFill>
              </a:rPr>
              <a:t> </a:t>
            </a:r>
            <a:r>
              <a:rPr dirty="0" u="heavy" spc="-30">
                <a:uFill>
                  <a:solidFill>
                    <a:srgbClr val="0462C1"/>
                  </a:solidFill>
                </a:uFill>
              </a:rPr>
              <a:t>Analog</a:t>
            </a:r>
            <a:r>
              <a:rPr dirty="0" u="heavy" spc="-125">
                <a:uFill>
                  <a:solidFill>
                    <a:srgbClr val="0462C1"/>
                  </a:solidFill>
                </a:uFill>
              </a:rPr>
              <a:t> </a:t>
            </a:r>
            <a:r>
              <a:rPr dirty="0" u="heavy" spc="-60">
                <a:uFill>
                  <a:solidFill>
                    <a:srgbClr val="0462C1"/>
                  </a:solidFill>
                </a:uFill>
              </a:rPr>
              <a:t>Hierarchy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815" y="1077467"/>
            <a:ext cx="6000750" cy="1701800"/>
            <a:chOff x="51815" y="1077467"/>
            <a:chExt cx="6000750" cy="1701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252" y="1344354"/>
              <a:ext cx="114131" cy="1091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1077467"/>
              <a:ext cx="1154430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276" y="1077467"/>
              <a:ext cx="656082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263" y="1077467"/>
              <a:ext cx="970026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436" y="1077467"/>
              <a:ext cx="915162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3743" y="1077467"/>
              <a:ext cx="915161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3051" y="1077467"/>
              <a:ext cx="1116329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527" y="1077467"/>
              <a:ext cx="2126742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3644" y="1077467"/>
              <a:ext cx="518922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15" y="1588007"/>
              <a:ext cx="525005" cy="6865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700" y="1562099"/>
              <a:ext cx="1809750" cy="7338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0595" y="1562099"/>
              <a:ext cx="2181606" cy="7338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15" y="2071115"/>
              <a:ext cx="525005" cy="6865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6700" y="2045207"/>
              <a:ext cx="1041654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48" y="2045207"/>
              <a:ext cx="1905762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3932" y="2045207"/>
              <a:ext cx="1500378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9980" y="2045207"/>
              <a:ext cx="1265681" cy="73380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31140" y="1071727"/>
            <a:ext cx="5604510" cy="147828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600">
                <a:latin typeface="Times New Roman"/>
                <a:cs typeface="Times New Roman"/>
              </a:rPr>
              <a:t>FDM</a:t>
            </a:r>
            <a:r>
              <a:rPr dirty="0" sz="2600" spc="-2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is</a:t>
            </a:r>
            <a:r>
              <a:rPr dirty="0" sz="2600" spc="-14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AM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and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FM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radio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broadcasting.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600" spc="-20">
                <a:latin typeface="Times New Roman"/>
                <a:cs typeface="Times New Roman"/>
              </a:rPr>
              <a:t>Television</a:t>
            </a:r>
            <a:r>
              <a:rPr dirty="0" sz="2600" spc="-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Broadcasting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600" spc="-5">
                <a:latin typeface="Times New Roman"/>
                <a:cs typeface="Times New Roman"/>
              </a:rPr>
              <a:t>First Generation</a:t>
            </a:r>
            <a:r>
              <a:rPr dirty="0" sz="2600" spc="-2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Cellular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Phone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477393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Applications</a:t>
            </a:r>
            <a:r>
              <a:rPr dirty="0" spc="-120"/>
              <a:t> </a:t>
            </a:r>
            <a:r>
              <a:rPr dirty="0" spc="-20"/>
              <a:t>of</a:t>
            </a:r>
            <a:r>
              <a:rPr dirty="0" spc="-80"/>
              <a:t> </a:t>
            </a:r>
            <a:r>
              <a:rPr dirty="0" spc="-30"/>
              <a:t>FDM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77467"/>
            <a:ext cx="9015730" cy="2160270"/>
            <a:chOff x="38100" y="1077467"/>
            <a:chExt cx="9015730" cy="2160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11" y="1268895"/>
              <a:ext cx="520790" cy="2643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36" y="1077467"/>
              <a:ext cx="1774698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4455" y="1077467"/>
              <a:ext cx="1389125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304" y="1077467"/>
              <a:ext cx="1264158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9184" y="1077467"/>
              <a:ext cx="1407414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7320" y="1077467"/>
              <a:ext cx="1558290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6332" y="1077467"/>
              <a:ext cx="1005078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2131" y="1077467"/>
              <a:ext cx="933450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6304" y="1077467"/>
              <a:ext cx="1206246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5923" y="1077467"/>
              <a:ext cx="517410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00" y="1434083"/>
              <a:ext cx="950213" cy="7338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891" y="1434083"/>
              <a:ext cx="966977" cy="7338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8447" y="1434083"/>
              <a:ext cx="1078230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8255" y="1434083"/>
              <a:ext cx="710945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0779" y="1434083"/>
              <a:ext cx="930402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32760" y="1434083"/>
              <a:ext cx="694182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98520" y="1434083"/>
              <a:ext cx="931926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02023" y="1434083"/>
              <a:ext cx="1114805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8408" y="1434083"/>
              <a:ext cx="656082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6067" y="1434083"/>
              <a:ext cx="1041653" cy="733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7776" y="1434083"/>
              <a:ext cx="822198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1552" y="1434083"/>
              <a:ext cx="1544574" cy="7338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37704" y="1434083"/>
              <a:ext cx="913638" cy="7338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2919" y="1434083"/>
              <a:ext cx="930401" cy="7338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00" y="1790699"/>
              <a:ext cx="694182" cy="7338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3191" y="1790699"/>
              <a:ext cx="931926" cy="7338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6027" y="1790699"/>
              <a:ext cx="1113282" cy="733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60220" y="1790699"/>
              <a:ext cx="656082" cy="733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7211" y="1790699"/>
              <a:ext cx="1043177" cy="7338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81300" y="1790699"/>
              <a:ext cx="819150" cy="733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61360" y="1790699"/>
              <a:ext cx="1664969" cy="7338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9703" y="1790699"/>
              <a:ext cx="517410" cy="733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68011" y="1790699"/>
              <a:ext cx="1096517" cy="7338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23915" y="1790699"/>
              <a:ext cx="986789" cy="7338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70091" y="1790699"/>
              <a:ext cx="877062" cy="7338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8064" y="1790699"/>
              <a:ext cx="582929" cy="7338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50380" y="1790699"/>
              <a:ext cx="1832610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42376" y="1790699"/>
              <a:ext cx="710946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00" y="2147315"/>
              <a:ext cx="768858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1687" y="2147315"/>
              <a:ext cx="986790" cy="7338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4732" y="2147315"/>
              <a:ext cx="692657" cy="73380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23644" y="2147315"/>
              <a:ext cx="1041654" cy="7338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10027" y="2147315"/>
              <a:ext cx="1610105" cy="73380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83508" y="2147315"/>
              <a:ext cx="518922" cy="7338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48684" y="2147315"/>
              <a:ext cx="1078230" cy="7338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73167" y="2147315"/>
              <a:ext cx="1169669" cy="7338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89091" y="2147315"/>
              <a:ext cx="1315973" cy="73380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51319" y="2147315"/>
              <a:ext cx="893826" cy="73380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89876" y="2147315"/>
              <a:ext cx="877062" cy="7338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13192" y="2147315"/>
              <a:ext cx="1040129" cy="7338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100" y="2503931"/>
              <a:ext cx="1425702" cy="7338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09472" y="2503931"/>
              <a:ext cx="1375410" cy="7338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27504" y="2503931"/>
              <a:ext cx="2583942" cy="733806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8100" y="3954779"/>
            <a:ext cx="9015730" cy="1804035"/>
            <a:chOff x="38100" y="3954779"/>
            <a:chExt cx="9015730" cy="1804035"/>
          </a:xfrm>
        </p:grpSpPr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100" y="3954779"/>
              <a:ext cx="1096518" cy="7338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623" y="3954779"/>
              <a:ext cx="1078230" cy="73380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5336" y="3954779"/>
              <a:ext cx="656082" cy="7338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68423" y="3954779"/>
              <a:ext cx="768857" cy="7338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04288" y="3954779"/>
              <a:ext cx="1114806" cy="7338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82467" y="3954779"/>
              <a:ext cx="517397" cy="7338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66872" y="3954779"/>
              <a:ext cx="656081" cy="7338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89959" y="3954779"/>
              <a:ext cx="822198" cy="73380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977640" y="3954779"/>
              <a:ext cx="1262634" cy="73380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05755" y="3954779"/>
              <a:ext cx="768858" cy="73380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41620" y="3954779"/>
              <a:ext cx="1113281" cy="7338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121908" y="3954779"/>
              <a:ext cx="768858" cy="7338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56247" y="3954779"/>
              <a:ext cx="767333" cy="7338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90588" y="3954779"/>
              <a:ext cx="1067561" cy="7338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25156" y="3954779"/>
              <a:ext cx="822198" cy="7338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14359" y="3954779"/>
              <a:ext cx="838961" cy="73380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100" y="4311395"/>
              <a:ext cx="933450" cy="7338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4923" y="4311395"/>
              <a:ext cx="517410" cy="7338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5695" y="4311395"/>
              <a:ext cx="768858" cy="73380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47927" y="4311395"/>
              <a:ext cx="518922" cy="7338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85672" y="4311395"/>
              <a:ext cx="710946" cy="73380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15439" y="4311395"/>
              <a:ext cx="1340358" cy="7338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674620" y="4311395"/>
              <a:ext cx="842009" cy="7338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35451" y="4311395"/>
              <a:ext cx="1079753" cy="73380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34028" y="4311395"/>
              <a:ext cx="656081" cy="7338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408932" y="4311395"/>
              <a:ext cx="1428750" cy="7338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56503" y="4311395"/>
              <a:ext cx="950213" cy="7338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225540" y="4311395"/>
              <a:ext cx="933450" cy="73380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77811" y="4311395"/>
              <a:ext cx="1588770" cy="73380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029956" y="4311395"/>
              <a:ext cx="518922" cy="73380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267700" y="4311395"/>
              <a:ext cx="785622" cy="7338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8100" y="4668011"/>
              <a:ext cx="1197102" cy="73380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17447" y="4668011"/>
              <a:ext cx="768858" cy="73380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68552" y="4668011"/>
              <a:ext cx="1590294" cy="7338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641092" y="4668011"/>
              <a:ext cx="837437" cy="7338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60776" y="4668011"/>
              <a:ext cx="1043177" cy="73380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86200" y="4668011"/>
              <a:ext cx="822198" cy="7338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90644" y="4668011"/>
              <a:ext cx="1453134" cy="7338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26023" y="4668011"/>
              <a:ext cx="1244346" cy="7338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452615" y="4668011"/>
              <a:ext cx="1279397" cy="7338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414259" y="4668011"/>
              <a:ext cx="1024890" cy="73380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121395" y="4668011"/>
              <a:ext cx="931926" cy="73380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8100" y="5024627"/>
              <a:ext cx="1593341" cy="73380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74063" y="5024627"/>
              <a:ext cx="838962" cy="73380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758695" y="5024627"/>
              <a:ext cx="1628394" cy="7338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32760" y="5024627"/>
              <a:ext cx="822198" cy="73380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99103" y="5024627"/>
              <a:ext cx="1425702" cy="73380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570476" y="5024627"/>
              <a:ext cx="1247394" cy="73380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58967" y="5024627"/>
              <a:ext cx="1114806" cy="73380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37147" y="5024627"/>
              <a:ext cx="518922" cy="733806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231140" y="1159509"/>
            <a:ext cx="8608695" cy="437070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12700" marR="5080">
              <a:lnSpc>
                <a:spcPts val="2810"/>
              </a:lnSpc>
              <a:spcBef>
                <a:spcPts val="455"/>
              </a:spcBef>
            </a:pP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-5">
                <a:latin typeface="Times New Roman"/>
                <a:cs typeface="Times New Roman"/>
              </a:rPr>
              <a:t>Advanced Mobile </a:t>
            </a:r>
            <a:r>
              <a:rPr dirty="0" sz="2600">
                <a:latin typeface="Times New Roman"/>
                <a:cs typeface="Times New Roman"/>
              </a:rPr>
              <a:t>Phone System (AMPS) uses two </a:t>
            </a:r>
            <a:r>
              <a:rPr dirty="0" sz="2600" spc="-5">
                <a:latin typeface="Times New Roman"/>
                <a:cs typeface="Times New Roman"/>
              </a:rPr>
              <a:t>bands. 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19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first</a:t>
            </a:r>
            <a:r>
              <a:rPr dirty="0" sz="2600" spc="19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</a:t>
            </a:r>
            <a:r>
              <a:rPr dirty="0" sz="2600" spc="2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of</a:t>
            </a:r>
            <a:r>
              <a:rPr dirty="0" sz="2600" spc="19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824</a:t>
            </a:r>
            <a:r>
              <a:rPr dirty="0" sz="2600" spc="19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to</a:t>
            </a:r>
            <a:r>
              <a:rPr dirty="0" sz="2600" spc="204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849</a:t>
            </a:r>
            <a:r>
              <a:rPr dirty="0" sz="2600" spc="204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MHz</a:t>
            </a:r>
            <a:r>
              <a:rPr dirty="0" sz="2600" spc="2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is</a:t>
            </a:r>
            <a:r>
              <a:rPr dirty="0" sz="2600" spc="19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used</a:t>
            </a:r>
            <a:r>
              <a:rPr dirty="0" sz="2600" spc="19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for</a:t>
            </a:r>
            <a:r>
              <a:rPr dirty="0" sz="2600" spc="2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sending,</a:t>
            </a:r>
            <a:r>
              <a:rPr dirty="0" sz="2600" spc="2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and</a:t>
            </a:r>
            <a:r>
              <a:rPr dirty="0" sz="2600" spc="204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869 </a:t>
            </a:r>
            <a:r>
              <a:rPr dirty="0" sz="2600" spc="-6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to</a:t>
            </a:r>
            <a:r>
              <a:rPr dirty="0" sz="2600" spc="12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894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MHz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is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used</a:t>
            </a:r>
            <a:r>
              <a:rPr dirty="0" sz="2600" spc="12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for</a:t>
            </a:r>
            <a:r>
              <a:rPr dirty="0" sz="2600" spc="1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receiving.</a:t>
            </a:r>
            <a:r>
              <a:rPr dirty="0" sz="2600" spc="1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Each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user</a:t>
            </a:r>
            <a:r>
              <a:rPr dirty="0" sz="2600" spc="10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has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</a:t>
            </a:r>
            <a:r>
              <a:rPr dirty="0" sz="2600" spc="10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bandwidth</a:t>
            </a:r>
            <a:r>
              <a:rPr dirty="0" sz="2600" spc="114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of</a:t>
            </a:r>
            <a:endParaRPr sz="2600">
              <a:latin typeface="Times New Roman"/>
              <a:cs typeface="Times New Roman"/>
            </a:endParaRPr>
          </a:p>
          <a:p>
            <a:pPr algn="just" marL="12700">
              <a:lnSpc>
                <a:spcPts val="2610"/>
              </a:lnSpc>
            </a:pPr>
            <a:r>
              <a:rPr dirty="0" sz="2600">
                <a:latin typeface="Times New Roman"/>
                <a:cs typeface="Times New Roman"/>
              </a:rPr>
              <a:t>30</a:t>
            </a:r>
            <a:r>
              <a:rPr dirty="0" sz="2600" spc="78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kHz</a:t>
            </a:r>
            <a:r>
              <a:rPr dirty="0" sz="2600" spc="79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in</a:t>
            </a:r>
            <a:r>
              <a:rPr dirty="0" sz="2600" spc="78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each</a:t>
            </a:r>
            <a:r>
              <a:rPr dirty="0" sz="2600" spc="78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direction.</a:t>
            </a:r>
            <a:r>
              <a:rPr dirty="0" sz="2600" spc="79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How</a:t>
            </a:r>
            <a:r>
              <a:rPr dirty="0" sz="2600" spc="79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many</a:t>
            </a:r>
            <a:r>
              <a:rPr dirty="0" sz="2600" spc="8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people</a:t>
            </a:r>
            <a:r>
              <a:rPr dirty="0" sz="2600" spc="79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can</a:t>
            </a:r>
            <a:r>
              <a:rPr dirty="0" sz="2600" spc="77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use</a:t>
            </a:r>
            <a:r>
              <a:rPr dirty="0" sz="2600" spc="79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their</a:t>
            </a:r>
            <a:endParaRPr sz="2600">
              <a:latin typeface="Times New Roman"/>
              <a:cs typeface="Times New Roman"/>
            </a:endParaRPr>
          </a:p>
          <a:p>
            <a:pPr algn="just" marL="12700">
              <a:lnSpc>
                <a:spcPts val="2965"/>
              </a:lnSpc>
            </a:pPr>
            <a:r>
              <a:rPr dirty="0" sz="2600" spc="-5">
                <a:latin typeface="Times New Roman"/>
                <a:cs typeface="Times New Roman"/>
              </a:rPr>
              <a:t>cellular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phones</a:t>
            </a:r>
            <a:r>
              <a:rPr dirty="0" sz="2600" spc="-3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simultaneously?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600" b="1">
                <a:solidFill>
                  <a:srgbClr val="0462C1"/>
                </a:solidFill>
                <a:latin typeface="Times New Roman"/>
                <a:cs typeface="Times New Roman"/>
              </a:rPr>
              <a:t>Solution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965"/>
              </a:lnSpc>
              <a:spcBef>
                <a:spcPts val="685"/>
              </a:spcBef>
            </a:pPr>
            <a:r>
              <a:rPr dirty="0" sz="2600" spc="-5">
                <a:latin typeface="Times New Roman"/>
                <a:cs typeface="Times New Roman"/>
              </a:rPr>
              <a:t>Each</a:t>
            </a:r>
            <a:r>
              <a:rPr dirty="0" sz="2600" spc="17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band</a:t>
            </a:r>
            <a:r>
              <a:rPr dirty="0" sz="2600" spc="15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is</a:t>
            </a:r>
            <a:r>
              <a:rPr dirty="0" sz="2600" spc="16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25</a:t>
            </a:r>
            <a:r>
              <a:rPr dirty="0" sz="2600" spc="17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MHz.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If</a:t>
            </a:r>
            <a:r>
              <a:rPr dirty="0" sz="2600" spc="16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we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divide</a:t>
            </a:r>
            <a:r>
              <a:rPr dirty="0" sz="2600" spc="16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25</a:t>
            </a:r>
            <a:r>
              <a:rPr dirty="0" sz="2600" spc="17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MHz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by</a:t>
            </a:r>
            <a:r>
              <a:rPr dirty="0" sz="2600" spc="16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30</a:t>
            </a:r>
            <a:r>
              <a:rPr dirty="0" sz="2600" spc="17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kHz,</a:t>
            </a:r>
            <a:r>
              <a:rPr dirty="0" sz="2600" spc="16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we</a:t>
            </a:r>
            <a:r>
              <a:rPr dirty="0" sz="2600" spc="16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get</a:t>
            </a:r>
            <a:endParaRPr sz="2600">
              <a:latin typeface="Times New Roman"/>
              <a:cs typeface="Times New Roman"/>
            </a:endParaRPr>
          </a:p>
          <a:p>
            <a:pPr algn="just" marL="12700" marR="6985">
              <a:lnSpc>
                <a:spcPct val="90000"/>
              </a:lnSpc>
              <a:spcBef>
                <a:spcPts val="155"/>
              </a:spcBef>
            </a:pPr>
            <a:r>
              <a:rPr dirty="0" sz="2600">
                <a:latin typeface="Times New Roman"/>
                <a:cs typeface="Times New Roman"/>
              </a:rPr>
              <a:t>833.33. In </a:t>
            </a:r>
            <a:r>
              <a:rPr dirty="0" sz="2600" spc="-25">
                <a:latin typeface="Times New Roman"/>
                <a:cs typeface="Times New Roman"/>
              </a:rPr>
              <a:t>reality,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the </a:t>
            </a:r>
            <a:r>
              <a:rPr dirty="0" sz="2600">
                <a:latin typeface="Times New Roman"/>
                <a:cs typeface="Times New Roman"/>
              </a:rPr>
              <a:t>band </a:t>
            </a:r>
            <a:r>
              <a:rPr dirty="0" sz="2600" spc="-5">
                <a:latin typeface="Times New Roman"/>
                <a:cs typeface="Times New Roman"/>
              </a:rPr>
              <a:t>is </a:t>
            </a:r>
            <a:r>
              <a:rPr dirty="0" sz="2600">
                <a:latin typeface="Times New Roman"/>
                <a:cs typeface="Times New Roman"/>
              </a:rPr>
              <a:t>divided </a:t>
            </a:r>
            <a:r>
              <a:rPr dirty="0" sz="2600" spc="-5">
                <a:latin typeface="Times New Roman"/>
                <a:cs typeface="Times New Roman"/>
              </a:rPr>
              <a:t>into </a:t>
            </a:r>
            <a:r>
              <a:rPr dirty="0" sz="2600">
                <a:latin typeface="Times New Roman"/>
                <a:cs typeface="Times New Roman"/>
              </a:rPr>
              <a:t>832 </a:t>
            </a:r>
            <a:r>
              <a:rPr dirty="0" sz="2600" spc="-5">
                <a:latin typeface="Times New Roman"/>
                <a:cs typeface="Times New Roman"/>
              </a:rPr>
              <a:t>channels. </a:t>
            </a:r>
            <a:r>
              <a:rPr dirty="0" sz="2600">
                <a:latin typeface="Times New Roman"/>
                <a:cs typeface="Times New Roman"/>
              </a:rPr>
              <a:t>Of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these, </a:t>
            </a:r>
            <a:r>
              <a:rPr dirty="0" sz="2600">
                <a:latin typeface="Times New Roman"/>
                <a:cs typeface="Times New Roman"/>
              </a:rPr>
              <a:t>42 </a:t>
            </a:r>
            <a:r>
              <a:rPr dirty="0" sz="2600" spc="-5">
                <a:latin typeface="Times New Roman"/>
                <a:cs typeface="Times New Roman"/>
              </a:rPr>
              <a:t>channels </a:t>
            </a:r>
            <a:r>
              <a:rPr dirty="0" sz="2600">
                <a:latin typeface="Times New Roman"/>
                <a:cs typeface="Times New Roman"/>
              </a:rPr>
              <a:t>are used for </a:t>
            </a:r>
            <a:r>
              <a:rPr dirty="0" sz="2600" spc="-5">
                <a:latin typeface="Times New Roman"/>
                <a:cs typeface="Times New Roman"/>
              </a:rPr>
              <a:t>control, which </a:t>
            </a:r>
            <a:r>
              <a:rPr dirty="0" sz="2600">
                <a:latin typeface="Times New Roman"/>
                <a:cs typeface="Times New Roman"/>
              </a:rPr>
              <a:t>means only </a:t>
            </a:r>
            <a:r>
              <a:rPr dirty="0" sz="2600" spc="-10">
                <a:latin typeface="Times New Roman"/>
                <a:cs typeface="Times New Roman"/>
              </a:rPr>
              <a:t>790 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channels</a:t>
            </a:r>
            <a:r>
              <a:rPr dirty="0" sz="2600" spc="-3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are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available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for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cellular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phone</a:t>
            </a:r>
            <a:r>
              <a:rPr dirty="0" sz="2600" spc="-5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users.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29298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Example</a:t>
            </a:r>
            <a:r>
              <a:rPr dirty="0" spc="-170"/>
              <a:t> </a:t>
            </a:r>
            <a:r>
              <a:rPr dirty="0" spc="-25"/>
              <a:t>(3)</a:t>
            </a:r>
          </a:p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976883"/>
            <a:ext cx="8982075" cy="1994535"/>
            <a:chOff x="53339" y="976883"/>
            <a:chExt cx="8982075" cy="1994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988" y="1167834"/>
              <a:ext cx="1551439" cy="2955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4103" y="976883"/>
              <a:ext cx="505206" cy="6774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212" y="976883"/>
              <a:ext cx="1419606" cy="677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879" y="976883"/>
              <a:ext cx="2044445" cy="677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8387" y="976883"/>
              <a:ext cx="505206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0495" y="976883"/>
              <a:ext cx="1215389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2787" y="976883"/>
              <a:ext cx="505206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2055" y="976883"/>
              <a:ext cx="607313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1907" y="976883"/>
              <a:ext cx="1486662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2632" y="976883"/>
              <a:ext cx="639318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6011" y="976883"/>
              <a:ext cx="810005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0080" y="976883"/>
              <a:ext cx="774953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39" y="1306067"/>
              <a:ext cx="945641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884" y="1306067"/>
              <a:ext cx="505206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7991" y="1306067"/>
              <a:ext cx="909065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959" y="1306067"/>
              <a:ext cx="503694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543" y="1306067"/>
              <a:ext cx="860297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91284" y="1306067"/>
              <a:ext cx="1600962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8688" y="1306067"/>
              <a:ext cx="657606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02736" y="1306067"/>
              <a:ext cx="973074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2711" y="1306067"/>
              <a:ext cx="505206" cy="6774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74819" y="1306067"/>
              <a:ext cx="1009650" cy="6774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12436" y="1306067"/>
              <a:ext cx="1044701" cy="6774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54039" y="1306067"/>
              <a:ext cx="479285" cy="6774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61304" y="1306067"/>
              <a:ext cx="875538" cy="6774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64807" y="1306067"/>
              <a:ext cx="1229106" cy="6774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21880" y="1306067"/>
              <a:ext cx="977646" cy="6774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27492" y="1306067"/>
              <a:ext cx="907542" cy="6774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339" y="1635251"/>
              <a:ext cx="860297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652" y="1635251"/>
              <a:ext cx="607314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2979" y="1635251"/>
              <a:ext cx="1180338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94332" y="1635251"/>
              <a:ext cx="927354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52700" y="1635251"/>
              <a:ext cx="776477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58667" y="1635251"/>
              <a:ext cx="910590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00272" y="1635251"/>
              <a:ext cx="860298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1584" y="1635251"/>
              <a:ext cx="656082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80204" y="1635251"/>
              <a:ext cx="1381505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92724" y="1635251"/>
              <a:ext cx="1942337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66075" y="1635251"/>
              <a:ext cx="1046226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3316" y="1635251"/>
              <a:ext cx="791718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339" y="1964436"/>
              <a:ext cx="1064514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5256" y="1964436"/>
              <a:ext cx="538721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1392" y="1964436"/>
              <a:ext cx="971549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9844" y="1964436"/>
              <a:ext cx="505206" cy="6774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01951" y="1964436"/>
              <a:ext cx="1011174" cy="6774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00528" y="1964436"/>
              <a:ext cx="1044701" cy="6774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32631" y="1964436"/>
              <a:ext cx="758189" cy="6774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78224" y="1964436"/>
              <a:ext cx="538721" cy="6774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04360" y="1964436"/>
              <a:ext cx="1131569" cy="6774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21807" y="1964436"/>
              <a:ext cx="860298" cy="67741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67984" y="1964436"/>
              <a:ext cx="1216914" cy="67741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72299" y="1964436"/>
              <a:ext cx="773429" cy="67741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33132" y="1964436"/>
              <a:ext cx="1501902" cy="6774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339" y="2293619"/>
              <a:ext cx="1690877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1120" y="2293619"/>
              <a:ext cx="479285" cy="6774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91995" y="2293619"/>
              <a:ext cx="1995677" cy="6774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56204" y="2293619"/>
              <a:ext cx="1200149" cy="6774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27931" y="2293619"/>
              <a:ext cx="674370" cy="6774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375404" y="2293619"/>
              <a:ext cx="640841" cy="6774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89348" y="2293619"/>
              <a:ext cx="1451610" cy="6774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12536" y="2293619"/>
              <a:ext cx="1268730" cy="6774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51320" y="2293619"/>
              <a:ext cx="980694" cy="67741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02068" y="2293619"/>
              <a:ext cx="878585" cy="6774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50708" y="2293619"/>
              <a:ext cx="843533" cy="67741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1144" y="2293619"/>
              <a:ext cx="479285" cy="67741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231140" y="1052829"/>
            <a:ext cx="8608060" cy="170878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85"/>
              </a:spcBef>
            </a:pPr>
            <a:r>
              <a:rPr dirty="0" sz="2400" spc="-10" b="1">
                <a:latin typeface="Times New Roman"/>
                <a:cs typeface="Times New Roman"/>
              </a:rPr>
              <a:t>Wavelength-division </a:t>
            </a:r>
            <a:r>
              <a:rPr dirty="0" sz="2400" spc="-5" b="1">
                <a:latin typeface="Times New Roman"/>
                <a:cs typeface="Times New Roman"/>
              </a:rPr>
              <a:t>multiplexing </a:t>
            </a:r>
            <a:r>
              <a:rPr dirty="0" sz="2400" b="1">
                <a:latin typeface="Times New Roman"/>
                <a:cs typeface="Times New Roman"/>
              </a:rPr>
              <a:t>(WDM)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designed </a:t>
            </a:r>
            <a:r>
              <a:rPr dirty="0" sz="2400">
                <a:latin typeface="Times New Roman"/>
                <a:cs typeface="Times New Roman"/>
              </a:rPr>
              <a:t>to use the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high-data-rate</a:t>
            </a:r>
            <a:r>
              <a:rPr dirty="0" sz="2400" spc="42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capability</a:t>
            </a:r>
            <a:r>
              <a:rPr dirty="0" sz="2400" spc="4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of</a:t>
            </a:r>
            <a:r>
              <a:rPr dirty="0" sz="2400" spc="4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fiber-optic</a:t>
            </a:r>
            <a:r>
              <a:rPr dirty="0" sz="2400" spc="434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cable.</a:t>
            </a:r>
            <a:r>
              <a:rPr dirty="0" sz="2400" spc="4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The</a:t>
            </a:r>
            <a:r>
              <a:rPr dirty="0" sz="2400" spc="44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optical</a:t>
            </a:r>
            <a:r>
              <a:rPr dirty="0" sz="2400" spc="43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fiber</a:t>
            </a:r>
            <a:r>
              <a:rPr dirty="0" sz="2400" spc="44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data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rate</a:t>
            </a:r>
            <a:r>
              <a:rPr dirty="0" sz="2400" spc="4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</a:t>
            </a:r>
            <a:r>
              <a:rPr dirty="0" sz="2400" spc="459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higher</a:t>
            </a:r>
            <a:r>
              <a:rPr dirty="0" sz="2400" spc="45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than</a:t>
            </a:r>
            <a:r>
              <a:rPr dirty="0" sz="2400" spc="4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4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data</a:t>
            </a:r>
            <a:r>
              <a:rPr dirty="0" sz="2400" spc="4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rate</a:t>
            </a:r>
            <a:r>
              <a:rPr dirty="0" sz="2400" spc="4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459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metallic</a:t>
            </a:r>
            <a:r>
              <a:rPr dirty="0" sz="2400" spc="4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transmission</a:t>
            </a:r>
            <a:r>
              <a:rPr dirty="0" sz="2400" spc="459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cable</a:t>
            </a:r>
            <a:r>
              <a:rPr dirty="0" sz="2400" spc="459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but </a:t>
            </a:r>
            <a:r>
              <a:rPr dirty="0" sz="2400" spc="-5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using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fiber-optic</a:t>
            </a:r>
            <a:r>
              <a:rPr dirty="0" sz="2400" spc="-5">
                <a:latin typeface="Times New Roman"/>
                <a:cs typeface="Times New Roman"/>
              </a:rPr>
              <a:t> cable</a:t>
            </a:r>
            <a:r>
              <a:rPr dirty="0" sz="2400">
                <a:latin typeface="Times New Roman"/>
                <a:cs typeface="Times New Roman"/>
              </a:rPr>
              <a:t> for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single</a:t>
            </a:r>
            <a:r>
              <a:rPr dirty="0" sz="2400">
                <a:latin typeface="Times New Roman"/>
                <a:cs typeface="Times New Roman"/>
              </a:rPr>
              <a:t> line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wastes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available </a:t>
            </a:r>
            <a:r>
              <a:rPr dirty="0" sz="2400">
                <a:latin typeface="Times New Roman"/>
                <a:cs typeface="Times New Roman"/>
              </a:rPr>
              <a:t> bandwidth.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Multiplexing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allows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 to </a:t>
            </a:r>
            <a:r>
              <a:rPr dirty="0" sz="2400" spc="-5">
                <a:latin typeface="Times New Roman"/>
                <a:cs typeface="Times New Roman"/>
              </a:rPr>
              <a:t>combine several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lines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one.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3162" y="9151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231140" y="211328"/>
            <a:ext cx="7571740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60"/>
              <a:t>Wavelength</a:t>
            </a:r>
            <a:r>
              <a:rPr dirty="0" sz="3400" spc="-90"/>
              <a:t> </a:t>
            </a:r>
            <a:r>
              <a:rPr dirty="0" sz="3400" spc="-30"/>
              <a:t>Division</a:t>
            </a:r>
            <a:r>
              <a:rPr dirty="0" sz="3400" spc="-85"/>
              <a:t> </a:t>
            </a:r>
            <a:r>
              <a:rPr dirty="0" sz="3400" spc="-30"/>
              <a:t>Multiplexing</a:t>
            </a:r>
            <a:r>
              <a:rPr dirty="0" sz="3400" spc="-90"/>
              <a:t> </a:t>
            </a:r>
            <a:r>
              <a:rPr dirty="0" sz="3400" spc="-30"/>
              <a:t>(WDM)</a:t>
            </a:r>
            <a:endParaRPr sz="3400"/>
          </a:p>
        </p:txBody>
      </p:sp>
      <p:pic>
        <p:nvPicPr>
          <p:cNvPr id="73" name="object 7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48294" y="3211702"/>
            <a:ext cx="6808942" cy="1917111"/>
          </a:xfrm>
          <a:prstGeom prst="rect">
            <a:avLst/>
          </a:prstGeom>
        </p:spPr>
      </p:pic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162" y="9151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140" y="196087"/>
            <a:ext cx="65233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0"/>
              <a:t>Prism</a:t>
            </a:r>
            <a:r>
              <a:rPr dirty="0" sz="3700" spc="-114"/>
              <a:t> </a:t>
            </a:r>
            <a:r>
              <a:rPr dirty="0" sz="3700" spc="-5"/>
              <a:t>in</a:t>
            </a:r>
            <a:r>
              <a:rPr dirty="0" sz="3700" spc="-75"/>
              <a:t> </a:t>
            </a:r>
            <a:r>
              <a:rPr dirty="0" sz="3700" spc="-40"/>
              <a:t>WDM-</a:t>
            </a:r>
            <a:r>
              <a:rPr dirty="0" sz="3700" spc="-50"/>
              <a:t> </a:t>
            </a:r>
            <a:r>
              <a:rPr dirty="0" sz="3700" spc="-55"/>
              <a:t>MUX</a:t>
            </a:r>
            <a:r>
              <a:rPr dirty="0" sz="3700" spc="-80"/>
              <a:t> </a:t>
            </a:r>
            <a:r>
              <a:rPr dirty="0" sz="3700" spc="-25"/>
              <a:t>and</a:t>
            </a:r>
            <a:r>
              <a:rPr dirty="0" sz="3700" spc="-80"/>
              <a:t> </a:t>
            </a:r>
            <a:r>
              <a:rPr dirty="0" sz="3700" spc="-45"/>
              <a:t>DEMUX</a:t>
            </a:r>
            <a:endParaRPr sz="37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151" y="2186171"/>
            <a:ext cx="7560594" cy="17909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898652"/>
            <a:ext cx="8529320" cy="14351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 marR="5080">
              <a:lnSpc>
                <a:spcPts val="2700"/>
              </a:lnSpc>
              <a:spcBef>
                <a:spcPts val="434"/>
              </a:spcBef>
            </a:pPr>
            <a:r>
              <a:rPr dirty="0" sz="2500" spc="-5" b="1">
                <a:latin typeface="Times New Roman"/>
                <a:cs typeface="Times New Roman"/>
              </a:rPr>
              <a:t>Time-division</a:t>
            </a:r>
            <a:r>
              <a:rPr dirty="0" sz="2500" b="1">
                <a:latin typeface="Times New Roman"/>
                <a:cs typeface="Times New Roman"/>
              </a:rPr>
              <a:t> multiplexing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(TDM)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is</a:t>
            </a:r>
            <a:r>
              <a:rPr dirty="0" sz="250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a</a:t>
            </a:r>
            <a:r>
              <a:rPr dirty="0" sz="2500">
                <a:latin typeface="Times New Roman"/>
                <a:cs typeface="Times New Roman"/>
              </a:rPr>
              <a:t> digital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process</a:t>
            </a:r>
            <a:r>
              <a:rPr dirty="0" sz="2500" spc="61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that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allows </a:t>
            </a:r>
            <a:r>
              <a:rPr dirty="0" sz="2500">
                <a:latin typeface="Times New Roman"/>
                <a:cs typeface="Times New Roman"/>
              </a:rPr>
              <a:t>several connections </a:t>
            </a:r>
            <a:r>
              <a:rPr dirty="0" sz="2500" spc="-5">
                <a:latin typeface="Times New Roman"/>
                <a:cs typeface="Times New Roman"/>
              </a:rPr>
              <a:t>to share </a:t>
            </a:r>
            <a:r>
              <a:rPr dirty="0" sz="2500">
                <a:latin typeface="Times New Roman"/>
                <a:cs typeface="Times New Roman"/>
              </a:rPr>
              <a:t>the </a:t>
            </a:r>
            <a:r>
              <a:rPr dirty="0" sz="2500" spc="-5">
                <a:latin typeface="Times New Roman"/>
                <a:cs typeface="Times New Roman"/>
              </a:rPr>
              <a:t>high bandwidth of a </a:t>
            </a:r>
            <a:r>
              <a:rPr dirty="0" sz="2500">
                <a:latin typeface="Times New Roman"/>
                <a:cs typeface="Times New Roman"/>
              </a:rPr>
              <a:t>link.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Instead of sharing a </a:t>
            </a:r>
            <a:r>
              <a:rPr dirty="0" sz="2500">
                <a:latin typeface="Times New Roman"/>
                <a:cs typeface="Times New Roman"/>
              </a:rPr>
              <a:t>portion of </a:t>
            </a:r>
            <a:r>
              <a:rPr dirty="0" sz="2500" spc="-5">
                <a:latin typeface="Times New Roman"/>
                <a:cs typeface="Times New Roman"/>
              </a:rPr>
              <a:t>the bandwidth as in FDM, time is </a:t>
            </a:r>
            <a:r>
              <a:rPr dirty="0" sz="2500">
                <a:latin typeface="Times New Roman"/>
                <a:cs typeface="Times New Roman"/>
              </a:rPr>
              <a:t> </a:t>
            </a:r>
            <a:r>
              <a:rPr dirty="0" sz="2500" spc="-10">
                <a:latin typeface="Times New Roman"/>
                <a:cs typeface="Times New Roman"/>
              </a:rPr>
              <a:t>shared.</a:t>
            </a:r>
            <a:r>
              <a:rPr dirty="0" sz="2500" spc="3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Each</a:t>
            </a:r>
            <a:r>
              <a:rPr dirty="0" sz="2500" spc="2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connection</a:t>
            </a:r>
            <a:r>
              <a:rPr dirty="0" sz="2500" spc="4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occupies</a:t>
            </a:r>
            <a:r>
              <a:rPr dirty="0" sz="2500" spc="4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a</a:t>
            </a:r>
            <a:r>
              <a:rPr dirty="0" sz="2500" spc="1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portion</a:t>
            </a:r>
            <a:r>
              <a:rPr dirty="0" sz="2500" spc="2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of</a:t>
            </a:r>
            <a:r>
              <a:rPr dirty="0" sz="2500" spc="10">
                <a:latin typeface="Times New Roman"/>
                <a:cs typeface="Times New Roman"/>
              </a:rPr>
              <a:t> </a:t>
            </a:r>
            <a:r>
              <a:rPr dirty="0" sz="2500" spc="-10">
                <a:latin typeface="Times New Roman"/>
                <a:cs typeface="Times New Roman"/>
              </a:rPr>
              <a:t>time</a:t>
            </a:r>
            <a:r>
              <a:rPr dirty="0" sz="2500" spc="4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in the</a:t>
            </a:r>
            <a:r>
              <a:rPr dirty="0" sz="2500" spc="2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link.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162" y="9151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227787"/>
            <a:ext cx="677989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30"/>
              <a:t>Time</a:t>
            </a:r>
            <a:r>
              <a:rPr dirty="0" sz="3700" spc="-85"/>
              <a:t> </a:t>
            </a:r>
            <a:r>
              <a:rPr dirty="0" sz="3700" spc="-35"/>
              <a:t>Division</a:t>
            </a:r>
            <a:r>
              <a:rPr dirty="0" sz="3700" spc="-114"/>
              <a:t> </a:t>
            </a:r>
            <a:r>
              <a:rPr dirty="0" sz="3700" spc="-30"/>
              <a:t>Multiplexing</a:t>
            </a:r>
            <a:r>
              <a:rPr dirty="0" sz="3700" spc="-90"/>
              <a:t> </a:t>
            </a:r>
            <a:r>
              <a:rPr dirty="0" sz="3700" spc="-30"/>
              <a:t>(TDM)</a:t>
            </a:r>
            <a:endParaRPr sz="37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58" y="2695575"/>
            <a:ext cx="7628813" cy="30670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45210"/>
            <a:ext cx="7993380" cy="835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dirty="0" sz="2800" spc="-5">
                <a:latin typeface="Times New Roman"/>
                <a:cs typeface="Times New Roman"/>
              </a:rPr>
              <a:t>In synchronous TDM, </a:t>
            </a: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data rate </a:t>
            </a:r>
            <a:r>
              <a:rPr dirty="0" sz="2800">
                <a:latin typeface="Times New Roman"/>
                <a:cs typeface="Times New Roman"/>
              </a:rPr>
              <a:t>of the </a:t>
            </a:r>
            <a:r>
              <a:rPr dirty="0" sz="2800" spc="-5">
                <a:latin typeface="Times New Roman"/>
                <a:cs typeface="Times New Roman"/>
              </a:rPr>
              <a:t>link is </a:t>
            </a:r>
            <a:r>
              <a:rPr dirty="0" sz="2800" spc="-5" i="1">
                <a:latin typeface="Times New Roman"/>
                <a:cs typeface="Times New Roman"/>
              </a:rPr>
              <a:t>n </a:t>
            </a:r>
            <a:r>
              <a:rPr dirty="0" sz="2800" spc="-5">
                <a:latin typeface="Times New Roman"/>
                <a:cs typeface="Times New Roman"/>
              </a:rPr>
              <a:t>times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faster,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and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unit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duration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n</a:t>
            </a:r>
            <a:r>
              <a:rPr dirty="0" sz="2800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times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shorter.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304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162" y="10675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391109"/>
            <a:ext cx="71405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/>
              <a:t>Synchronous</a:t>
            </a:r>
            <a:r>
              <a:rPr dirty="0" sz="2800" spc="-65"/>
              <a:t> </a:t>
            </a:r>
            <a:r>
              <a:rPr dirty="0" sz="2800" spc="-15"/>
              <a:t>Time</a:t>
            </a:r>
            <a:r>
              <a:rPr dirty="0" sz="2800" spc="-80"/>
              <a:t> </a:t>
            </a:r>
            <a:r>
              <a:rPr dirty="0" sz="2800" spc="-25"/>
              <a:t>Division</a:t>
            </a:r>
            <a:r>
              <a:rPr dirty="0" sz="2800" spc="-80"/>
              <a:t> </a:t>
            </a:r>
            <a:r>
              <a:rPr dirty="0" sz="2800" spc="-30"/>
              <a:t>Multiplexing</a:t>
            </a:r>
            <a:r>
              <a:rPr dirty="0" sz="2800" spc="-75"/>
              <a:t> </a:t>
            </a:r>
            <a:r>
              <a:rPr dirty="0" sz="2800" spc="-25"/>
              <a:t>(TDM)</a:t>
            </a:r>
            <a:endParaRPr sz="2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479" y="2469855"/>
            <a:ext cx="8210924" cy="309329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1008888"/>
            <a:ext cx="8982075" cy="2653030"/>
            <a:chOff x="53339" y="1008888"/>
            <a:chExt cx="8982075" cy="2653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411" y="1190745"/>
              <a:ext cx="1584668" cy="304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4" y="1008888"/>
              <a:ext cx="1079754" cy="6774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44" y="1008888"/>
              <a:ext cx="607313" cy="677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44" y="1008888"/>
              <a:ext cx="791718" cy="677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6224" y="1008888"/>
              <a:ext cx="657605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1316" y="1008888"/>
              <a:ext cx="1410462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7739" y="1008888"/>
              <a:ext cx="657606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1307" y="1008888"/>
              <a:ext cx="572262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1055" y="1008888"/>
              <a:ext cx="1078229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6772" y="1008888"/>
              <a:ext cx="691133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4807" y="1008888"/>
              <a:ext cx="479285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1592" y="1008888"/>
              <a:ext cx="605790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3344" y="1008888"/>
              <a:ext cx="538721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9563" y="1008888"/>
              <a:ext cx="1197102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4151" y="1008888"/>
              <a:ext cx="960881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39" y="1338072"/>
              <a:ext cx="793241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9307" y="1338072"/>
              <a:ext cx="977646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9679" y="1338072"/>
              <a:ext cx="907542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9947" y="1338072"/>
              <a:ext cx="639318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1991" y="1338072"/>
              <a:ext cx="1038606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1800" y="1338072"/>
              <a:ext cx="774953" cy="6774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59480" y="1338072"/>
              <a:ext cx="2146554" cy="6774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18760" y="1338072"/>
              <a:ext cx="842010" cy="6774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71972" y="1338072"/>
              <a:ext cx="639318" cy="6774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4016" y="1338072"/>
              <a:ext cx="774954" cy="6774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1696" y="1338072"/>
              <a:ext cx="1180338" cy="6774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4759" y="1338072"/>
              <a:ext cx="1111757" cy="6774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29244" y="1338072"/>
              <a:ext cx="605790" cy="6774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339" y="1667256"/>
              <a:ext cx="1143762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003" y="1667256"/>
              <a:ext cx="479285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3167" y="1667256"/>
              <a:ext cx="1655826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08860" y="1667256"/>
              <a:ext cx="1131569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28772" y="1667256"/>
              <a:ext cx="1165098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3736" y="1667256"/>
              <a:ext cx="538721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12336" y="1667256"/>
              <a:ext cx="928877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31080" y="1667256"/>
              <a:ext cx="639318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60263" y="1667256"/>
              <a:ext cx="1148334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98463" y="1667256"/>
              <a:ext cx="842010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30339" y="1667256"/>
              <a:ext cx="656081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76287" y="1667256"/>
              <a:ext cx="776477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41108" y="1667256"/>
              <a:ext cx="1029461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58911" y="1667256"/>
              <a:ext cx="976122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339" y="1996440"/>
              <a:ext cx="810006" cy="6774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8180" y="1996440"/>
              <a:ext cx="707898" cy="67741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00912" y="1996440"/>
              <a:ext cx="909065" cy="6774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23288" y="1996440"/>
              <a:ext cx="640842" cy="6774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78963" y="1996440"/>
              <a:ext cx="960882" cy="6774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54679" y="1996440"/>
              <a:ext cx="843533" cy="6774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13048" y="1996440"/>
              <a:ext cx="842010" cy="6774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68368" y="1996440"/>
              <a:ext cx="843534" cy="6774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25211" y="1996440"/>
              <a:ext cx="640841" cy="677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80887" y="1996440"/>
              <a:ext cx="1315973" cy="677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0171" y="1996440"/>
              <a:ext cx="1029462" cy="6774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52944" y="1996440"/>
              <a:ext cx="860298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228075" y="1996440"/>
              <a:ext cx="806957" cy="6774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339" y="2325624"/>
              <a:ext cx="2094738" cy="6774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63851" y="2325624"/>
              <a:ext cx="912113" cy="6774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2867" y="2325624"/>
              <a:ext cx="479285" cy="6774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67939" y="2325624"/>
              <a:ext cx="875538" cy="6774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59251" y="2325624"/>
              <a:ext cx="895350" cy="6774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70375" y="2325624"/>
              <a:ext cx="1180338" cy="6774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66487" y="2325624"/>
              <a:ext cx="1111758" cy="67741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94019" y="2325624"/>
              <a:ext cx="810005" cy="6774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019799" y="2325624"/>
              <a:ext cx="1012698" cy="67741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748271" y="2325624"/>
              <a:ext cx="962405" cy="67741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26451" y="2325624"/>
              <a:ext cx="1120902" cy="67741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261604" y="2325624"/>
              <a:ext cx="773429" cy="67741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3339" y="2654808"/>
              <a:ext cx="1250442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01267" y="2654808"/>
              <a:ext cx="1113282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12035" y="2654808"/>
              <a:ext cx="810006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319528" y="2654808"/>
              <a:ext cx="860298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77312" y="2654808"/>
              <a:ext cx="963930" cy="67741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38728" y="2654808"/>
              <a:ext cx="1122426" cy="67741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58639" y="2654808"/>
              <a:ext cx="842010" cy="67741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98136" y="2654808"/>
              <a:ext cx="776477" cy="67741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372099" y="2654808"/>
              <a:ext cx="979170" cy="67741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47231" y="2654808"/>
              <a:ext cx="1111758" cy="67741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56475" y="2654808"/>
              <a:ext cx="810005" cy="67741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363968" y="2654808"/>
              <a:ext cx="1014222" cy="67741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075675" y="2654808"/>
              <a:ext cx="959357" cy="67741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3339" y="2983992"/>
              <a:ext cx="1047750" cy="67741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91" y="2983992"/>
              <a:ext cx="479285" cy="67741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47344" y="2983992"/>
              <a:ext cx="774954" cy="67741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6923" y="2983992"/>
              <a:ext cx="1111758" cy="67741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1784" y="2983992"/>
              <a:ext cx="607313" cy="67741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362200" y="2983992"/>
              <a:ext cx="826769" cy="67741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5872" y="2983992"/>
              <a:ext cx="479285" cy="677417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231140" y="1085215"/>
            <a:ext cx="8607425" cy="23666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85"/>
              </a:spcBef>
            </a:pPr>
            <a:r>
              <a:rPr dirty="0" sz="2400" spc="-5">
                <a:latin typeface="Times New Roman"/>
                <a:cs typeface="Times New Roman"/>
              </a:rPr>
              <a:t>Synchronous TDM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not </a:t>
            </a:r>
            <a:r>
              <a:rPr dirty="0" sz="2400">
                <a:latin typeface="Times New Roman"/>
                <a:cs typeface="Times New Roman"/>
              </a:rPr>
              <a:t>as </a:t>
            </a:r>
            <a:r>
              <a:rPr dirty="0" sz="2400" spc="-10">
                <a:latin typeface="Times New Roman"/>
                <a:cs typeface="Times New Roman"/>
              </a:rPr>
              <a:t>efficient </a:t>
            </a:r>
            <a:r>
              <a:rPr dirty="0" sz="2400">
                <a:latin typeface="Times New Roman"/>
                <a:cs typeface="Times New Roman"/>
              </a:rPr>
              <a:t>as it </a:t>
            </a:r>
            <a:r>
              <a:rPr dirty="0" sz="2400" spc="-5">
                <a:latin typeface="Times New Roman"/>
                <a:cs typeface="Times New Roman"/>
              </a:rPr>
              <a:t>could </a:t>
            </a:r>
            <a:r>
              <a:rPr dirty="0" sz="2400">
                <a:latin typeface="Times New Roman"/>
                <a:cs typeface="Times New Roman"/>
              </a:rPr>
              <a:t>be. If a </a:t>
            </a:r>
            <a:r>
              <a:rPr dirty="0" sz="2400" spc="-5">
                <a:latin typeface="Times New Roman"/>
                <a:cs typeface="Times New Roman"/>
              </a:rPr>
              <a:t>source </a:t>
            </a:r>
            <a:r>
              <a:rPr dirty="0" sz="2400">
                <a:latin typeface="Times New Roman"/>
                <a:cs typeface="Times New Roman"/>
              </a:rPr>
              <a:t>does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not </a:t>
            </a:r>
            <a:r>
              <a:rPr dirty="0" sz="2400" spc="-5">
                <a:latin typeface="Times New Roman"/>
                <a:cs typeface="Times New Roman"/>
              </a:rPr>
              <a:t>have </a:t>
            </a:r>
            <a:r>
              <a:rPr dirty="0" sz="2400" spc="-10">
                <a:latin typeface="Times New Roman"/>
                <a:cs typeface="Times New Roman"/>
              </a:rPr>
              <a:t>data </a:t>
            </a:r>
            <a:r>
              <a:rPr dirty="0" sz="2400">
                <a:latin typeface="Times New Roman"/>
                <a:cs typeface="Times New Roman"/>
              </a:rPr>
              <a:t>to </a:t>
            </a:r>
            <a:r>
              <a:rPr dirty="0" sz="2400" spc="-5">
                <a:latin typeface="Times New Roman"/>
                <a:cs typeface="Times New Roman"/>
              </a:rPr>
              <a:t>send, the corresponding slot in the output frame </a:t>
            </a:r>
            <a:r>
              <a:rPr dirty="0" sz="2400" spc="5">
                <a:latin typeface="Times New Roman"/>
                <a:cs typeface="Times New Roman"/>
              </a:rPr>
              <a:t>is 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30">
                <a:latin typeface="Times New Roman"/>
                <a:cs typeface="Times New Roman"/>
              </a:rPr>
              <a:t>empty. </a:t>
            </a:r>
            <a:r>
              <a:rPr dirty="0" sz="2400" spc="-5">
                <a:latin typeface="Times New Roman"/>
                <a:cs typeface="Times New Roman"/>
              </a:rPr>
              <a:t>Following figure shows </a:t>
            </a:r>
            <a:r>
              <a:rPr dirty="0" sz="2400">
                <a:latin typeface="Times New Roman"/>
                <a:cs typeface="Times New Roman"/>
              </a:rPr>
              <a:t>a case in </a:t>
            </a:r>
            <a:r>
              <a:rPr dirty="0" sz="2400" spc="-5">
                <a:latin typeface="Times New Roman"/>
                <a:cs typeface="Times New Roman"/>
              </a:rPr>
              <a:t>which one </a:t>
            </a:r>
            <a:r>
              <a:rPr dirty="0" sz="2400">
                <a:latin typeface="Times New Roman"/>
                <a:cs typeface="Times New Roman"/>
              </a:rPr>
              <a:t>of the </a:t>
            </a:r>
            <a:r>
              <a:rPr dirty="0" sz="2400" spc="-5">
                <a:latin typeface="Times New Roman"/>
                <a:cs typeface="Times New Roman"/>
              </a:rPr>
              <a:t>input lines </a:t>
            </a:r>
            <a:r>
              <a:rPr dirty="0" sz="2400">
                <a:latin typeface="Times New Roman"/>
                <a:cs typeface="Times New Roman"/>
              </a:rPr>
              <a:t> has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no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data</a:t>
            </a:r>
            <a:r>
              <a:rPr dirty="0" sz="2400">
                <a:latin typeface="Times New Roman"/>
                <a:cs typeface="Times New Roman"/>
              </a:rPr>
              <a:t> to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send</a:t>
            </a:r>
            <a:r>
              <a:rPr dirty="0" sz="2400">
                <a:latin typeface="Times New Roman"/>
                <a:cs typeface="Times New Roman"/>
              </a:rPr>
              <a:t> and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one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slot</a:t>
            </a:r>
            <a:r>
              <a:rPr dirty="0" sz="2400">
                <a:latin typeface="Times New Roman"/>
                <a:cs typeface="Times New Roman"/>
              </a:rPr>
              <a:t> in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another</a:t>
            </a:r>
            <a:r>
              <a:rPr dirty="0" sz="2400">
                <a:latin typeface="Times New Roman"/>
                <a:cs typeface="Times New Roman"/>
              </a:rPr>
              <a:t> input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line</a:t>
            </a:r>
            <a:r>
              <a:rPr dirty="0" sz="2400" spc="6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has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discontinuous </a:t>
            </a:r>
            <a:r>
              <a:rPr dirty="0" sz="2400">
                <a:latin typeface="Times New Roman"/>
                <a:cs typeface="Times New Roman"/>
              </a:rPr>
              <a:t>data.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first </a:t>
            </a:r>
            <a:r>
              <a:rPr dirty="0" sz="2400" spc="-5">
                <a:latin typeface="Times New Roman"/>
                <a:cs typeface="Times New Roman"/>
              </a:rPr>
              <a:t>output frame </a:t>
            </a:r>
            <a:r>
              <a:rPr dirty="0" sz="2400">
                <a:latin typeface="Times New Roman"/>
                <a:cs typeface="Times New Roman"/>
              </a:rPr>
              <a:t>has three </a:t>
            </a:r>
            <a:r>
              <a:rPr dirty="0" sz="2400" spc="-5">
                <a:latin typeface="Times New Roman"/>
                <a:cs typeface="Times New Roman"/>
              </a:rPr>
              <a:t>slots filled, the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second frame </a:t>
            </a:r>
            <a:r>
              <a:rPr dirty="0" sz="2400">
                <a:latin typeface="Times New Roman"/>
                <a:cs typeface="Times New Roman"/>
              </a:rPr>
              <a:t>has two </a:t>
            </a:r>
            <a:r>
              <a:rPr dirty="0" sz="2400" spc="-5">
                <a:latin typeface="Times New Roman"/>
                <a:cs typeface="Times New Roman"/>
              </a:rPr>
              <a:t>slots filled, and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third frame </a:t>
            </a:r>
            <a:r>
              <a:rPr dirty="0" sz="2400">
                <a:latin typeface="Times New Roman"/>
                <a:cs typeface="Times New Roman"/>
              </a:rPr>
              <a:t>has three </a:t>
            </a:r>
            <a:r>
              <a:rPr dirty="0" sz="2400" spc="-5">
                <a:latin typeface="Times New Roman"/>
                <a:cs typeface="Times New Roman"/>
              </a:rPr>
              <a:t>slots </a:t>
            </a:r>
            <a:r>
              <a:rPr dirty="0" sz="2400">
                <a:latin typeface="Times New Roman"/>
                <a:cs typeface="Times New Roman"/>
              </a:rPr>
              <a:t> filled.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No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frame</a:t>
            </a:r>
            <a:r>
              <a:rPr dirty="0" sz="2400">
                <a:latin typeface="Times New Roman"/>
                <a:cs typeface="Times New Roman"/>
              </a:rPr>
              <a:t> is full.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2400" y="304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153162" y="1058036"/>
            <a:ext cx="8763000" cy="4999990"/>
            <a:chOff x="153162" y="1058036"/>
            <a:chExt cx="8763000" cy="4999990"/>
          </a:xfrm>
        </p:grpSpPr>
        <p:sp>
          <p:nvSpPr>
            <p:cNvPr id="93" name="object 93"/>
            <p:cNvSpPr/>
            <p:nvPr/>
          </p:nvSpPr>
          <p:spPr>
            <a:xfrm>
              <a:off x="153162" y="10675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 h="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90728" y="3637788"/>
              <a:ext cx="8392668" cy="2420112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>
            <a:spLocks noGrp="1"/>
          </p:cNvSpPr>
          <p:nvPr>
            <p:ph type="title"/>
          </p:nvPr>
        </p:nvSpPr>
        <p:spPr>
          <a:xfrm>
            <a:off x="231140" y="348437"/>
            <a:ext cx="23806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30"/>
              <a:t>Empty</a:t>
            </a:r>
            <a:r>
              <a:rPr dirty="0" sz="3700" spc="-140"/>
              <a:t> </a:t>
            </a:r>
            <a:r>
              <a:rPr dirty="0" sz="3700" spc="-25"/>
              <a:t>Slots</a:t>
            </a:r>
            <a:endParaRPr sz="3700"/>
          </a:p>
        </p:txBody>
      </p:sp>
      <p:sp>
        <p:nvSpPr>
          <p:cNvPr id="97" name="object 9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10"/>
              <a:t>Data</a:t>
            </a:r>
            <a:r>
              <a:rPr dirty="0" spc="-20"/>
              <a:t> </a:t>
            </a:r>
            <a:r>
              <a:rPr dirty="0" spc="-5"/>
              <a:t>Communication</a:t>
            </a:r>
            <a:r>
              <a:rPr dirty="0" spc="-10"/>
              <a:t> </a:t>
            </a:r>
            <a:r>
              <a:rPr dirty="0" spc="-5"/>
              <a:t>Lecture</a:t>
            </a:r>
            <a:r>
              <a:rPr dirty="0" spc="-15"/>
              <a:t> </a:t>
            </a:r>
            <a:r>
              <a:rPr dirty="0" spc="-5"/>
              <a:t>Series,</a:t>
            </a:r>
            <a:r>
              <a:rPr dirty="0" spc="5"/>
              <a:t> </a:t>
            </a:r>
            <a:r>
              <a:rPr dirty="0" spc="-10"/>
              <a:t>NRC,</a:t>
            </a:r>
            <a:r>
              <a:rPr dirty="0" spc="-5"/>
              <a:t> </a:t>
            </a:r>
            <a:r>
              <a:rPr dirty="0" spc="-15"/>
              <a:t>MAY2020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Valued Gateway Client</dc:creator>
  <dc:title>PowerPoint Presentation</dc:title>
  <dcterms:created xsi:type="dcterms:W3CDTF">2022-04-16T03:46:11Z</dcterms:created>
  <dcterms:modified xsi:type="dcterms:W3CDTF">2022-04-16T03:46:11Z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2022-04-16T00:00:00Z</vt:filetime>
  </property>
</Properties>
</file>